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35999738"/>
  <p:notesSz cx="6715125" cy="9239250"/>
  <p:defaultTextStyle>
    <a:defPPr>
      <a:defRPr lang="en-US"/>
    </a:defPPr>
    <a:lvl1pPr algn="ctr" rtl="0" fontAlgn="base">
      <a:spcBef>
        <a:spcPct val="0"/>
      </a:spcBef>
      <a:spcAft>
        <a:spcPct val="0"/>
      </a:spcAft>
      <a:defRPr sz="6900" kern="1200">
        <a:solidFill>
          <a:schemeClr val="tx1"/>
        </a:solidFill>
        <a:latin typeface="Arial" charset="0"/>
        <a:ea typeface="+mn-ea"/>
        <a:cs typeface="+mn-cs"/>
      </a:defRPr>
    </a:lvl1pPr>
    <a:lvl2pPr marL="457200" algn="ctr" rtl="0" fontAlgn="base">
      <a:spcBef>
        <a:spcPct val="0"/>
      </a:spcBef>
      <a:spcAft>
        <a:spcPct val="0"/>
      </a:spcAft>
      <a:defRPr sz="6900" kern="1200">
        <a:solidFill>
          <a:schemeClr val="tx1"/>
        </a:solidFill>
        <a:latin typeface="Arial" charset="0"/>
        <a:ea typeface="+mn-ea"/>
        <a:cs typeface="+mn-cs"/>
      </a:defRPr>
    </a:lvl2pPr>
    <a:lvl3pPr marL="914400" algn="ctr" rtl="0" fontAlgn="base">
      <a:spcBef>
        <a:spcPct val="0"/>
      </a:spcBef>
      <a:spcAft>
        <a:spcPct val="0"/>
      </a:spcAft>
      <a:defRPr sz="6900" kern="1200">
        <a:solidFill>
          <a:schemeClr val="tx1"/>
        </a:solidFill>
        <a:latin typeface="Arial" charset="0"/>
        <a:ea typeface="+mn-ea"/>
        <a:cs typeface="+mn-cs"/>
      </a:defRPr>
    </a:lvl3pPr>
    <a:lvl4pPr marL="1371600" algn="ctr" rtl="0" fontAlgn="base">
      <a:spcBef>
        <a:spcPct val="0"/>
      </a:spcBef>
      <a:spcAft>
        <a:spcPct val="0"/>
      </a:spcAft>
      <a:defRPr sz="6900" kern="1200">
        <a:solidFill>
          <a:schemeClr val="tx1"/>
        </a:solidFill>
        <a:latin typeface="Arial" charset="0"/>
        <a:ea typeface="+mn-ea"/>
        <a:cs typeface="+mn-cs"/>
      </a:defRPr>
    </a:lvl4pPr>
    <a:lvl5pPr marL="1828800" algn="ctr"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6" d="100"/>
          <a:sy n="16" d="100"/>
        </p:scale>
        <p:origin x="-1982" y="-91"/>
      </p:cViewPr>
      <p:guideLst>
        <p:guide orient="horz" pos="5225"/>
        <p:guide orient="horz" pos="22086"/>
        <p:guide orient="horz" pos="2349"/>
        <p:guide pos="971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973263" y="692150"/>
            <a:ext cx="27701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F9D219A-EC9A-4A78-8800-08CB91363FE9}" type="slidenum">
              <a:rPr lang="en-US" altLang="en-US"/>
              <a:pPr>
                <a:defRPr/>
              </a:pPr>
              <a:t>‹#›</a:t>
            </a:fld>
            <a:endParaRPr lang="en-US" altLang="en-US"/>
          </a:p>
        </p:txBody>
      </p:sp>
    </p:spTree>
    <p:extLst>
      <p:ext uri="{BB962C8B-B14F-4D97-AF65-F5344CB8AC3E}">
        <p14:creationId xmlns:p14="http://schemas.microsoft.com/office/powerpoint/2010/main" val="1492180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fld id="{92FD2F88-5357-423A-AB46-4A9ADB19244D}" type="slidenum">
              <a:rPr lang="en-US" altLang="en-US" sz="1200"/>
              <a:pPr eaLnBrk="1" hangingPunct="1"/>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588" y="11183938"/>
            <a:ext cx="24482425" cy="77152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321175" y="20399375"/>
            <a:ext cx="20161250"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71239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39863" y="1441450"/>
            <a:ext cx="25923875" cy="60007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39863" y="8399463"/>
            <a:ext cx="25923875" cy="23758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738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83563" y="1441450"/>
            <a:ext cx="6480175" cy="307165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9863" y="1441450"/>
            <a:ext cx="19291300" cy="307165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970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9863" y="1441450"/>
            <a:ext cx="25923875" cy="60007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439863" y="8399463"/>
            <a:ext cx="25923875" cy="23758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14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74888" y="23133050"/>
            <a:ext cx="24484012" cy="7150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274888" y="15257463"/>
            <a:ext cx="24484012"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2574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9863" y="1441450"/>
            <a:ext cx="25923875" cy="60007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9863" y="8399463"/>
            <a:ext cx="12885737"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478000" y="8399463"/>
            <a:ext cx="12885738"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268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39863" y="1441450"/>
            <a:ext cx="25923875" cy="60007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39863" y="8058150"/>
            <a:ext cx="12726987"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39863" y="11417300"/>
            <a:ext cx="12726987"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4631988" y="8058150"/>
            <a:ext cx="127317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4631988" y="11417300"/>
            <a:ext cx="127317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7970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9863" y="1441450"/>
            <a:ext cx="25923875" cy="600075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73028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55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863" y="1433513"/>
            <a:ext cx="9475787" cy="609917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1261725" y="1433513"/>
            <a:ext cx="16102013"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39863" y="7532688"/>
            <a:ext cx="9475787"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8269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45150" y="25199975"/>
            <a:ext cx="17283113" cy="2974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645150" y="3216275"/>
            <a:ext cx="17283113"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5645150" y="28174950"/>
            <a:ext cx="17283113"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938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1026" name="Object 15">
            <a:hlinkClick r:id="rId14"/>
          </p:cNvPr>
          <p:cNvGraphicFramePr>
            <a:graphicFrameLocks noChangeAspect="1"/>
          </p:cNvGraphicFramePr>
          <p:nvPr userDrawn="1"/>
        </p:nvGraphicFramePr>
        <p:xfrm>
          <a:off x="21785263" y="35453638"/>
          <a:ext cx="3644900" cy="165100"/>
        </p:xfrm>
        <a:graphic>
          <a:graphicData uri="http://schemas.openxmlformats.org/presentationml/2006/ole">
            <mc:AlternateContent xmlns:mc="http://schemas.openxmlformats.org/markup-compatibility/2006">
              <mc:Choice xmlns:v="urn:schemas-microsoft-com:vml" Requires="v">
                <p:oleObj spid="_x0000_s1028" name="CorelDRAW" r:id="rId15" imgW="8833104" imgH="310896" progId="CorelDraw.Graphic.15">
                  <p:embed/>
                </p:oleObj>
              </mc:Choice>
              <mc:Fallback>
                <p:oleObj name="CorelDRAW" r:id="rId15" imgW="8833104" imgH="310896" progId="CorelDraw.Graphic.15">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38562"/>
                      <a:stretch>
                        <a:fillRect/>
                      </a:stretch>
                    </p:blipFill>
                    <p:spPr bwMode="auto">
                      <a:xfrm>
                        <a:off x="21785263" y="35453638"/>
                        <a:ext cx="3644900" cy="165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Text Box 16"/>
          <p:cNvSpPr txBox="1">
            <a:spLocks noChangeArrowheads="1"/>
          </p:cNvSpPr>
          <p:nvPr userDrawn="1"/>
        </p:nvSpPr>
        <p:spPr bwMode="auto">
          <a:xfrm>
            <a:off x="25536525" y="35388550"/>
            <a:ext cx="18224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3497263">
              <a:defRPr>
                <a:solidFill>
                  <a:schemeClr val="tx1"/>
                </a:solidFill>
                <a:latin typeface="Arial" charset="0"/>
              </a:defRPr>
            </a:lvl1pPr>
            <a:lvl2pPr algn="l" defTabSz="3497263">
              <a:defRPr>
                <a:solidFill>
                  <a:schemeClr val="tx1"/>
                </a:solidFill>
                <a:latin typeface="Arial" charset="0"/>
              </a:defRPr>
            </a:lvl2pPr>
            <a:lvl3pPr algn="l" defTabSz="3497263">
              <a:defRPr>
                <a:solidFill>
                  <a:schemeClr val="tx1"/>
                </a:solidFill>
                <a:latin typeface="Arial" charset="0"/>
              </a:defRPr>
            </a:lvl3pPr>
            <a:lvl4pPr algn="l" defTabSz="3497263">
              <a:defRPr>
                <a:solidFill>
                  <a:schemeClr val="tx1"/>
                </a:solidFill>
                <a:latin typeface="Arial" charset="0"/>
              </a:defRPr>
            </a:lvl4pPr>
            <a:lvl5pPr algn="l" defTabSz="3497263">
              <a:defRPr>
                <a:solidFill>
                  <a:schemeClr val="tx1"/>
                </a:solidFill>
                <a:latin typeface="Arial" charset="0"/>
              </a:defRPr>
            </a:lvl5pPr>
            <a:lvl6pPr defTabSz="3497263" fontAlgn="base">
              <a:spcBef>
                <a:spcPct val="0"/>
              </a:spcBef>
              <a:spcAft>
                <a:spcPct val="0"/>
              </a:spcAft>
              <a:defRPr>
                <a:solidFill>
                  <a:schemeClr val="tx1"/>
                </a:solidFill>
                <a:latin typeface="Arial" charset="0"/>
              </a:defRPr>
            </a:lvl6pPr>
            <a:lvl7pPr defTabSz="3497263" fontAlgn="base">
              <a:spcBef>
                <a:spcPct val="0"/>
              </a:spcBef>
              <a:spcAft>
                <a:spcPct val="0"/>
              </a:spcAft>
              <a:defRPr>
                <a:solidFill>
                  <a:schemeClr val="tx1"/>
                </a:solidFill>
                <a:latin typeface="Arial" charset="0"/>
              </a:defRPr>
            </a:lvl7pPr>
            <a:lvl8pPr defTabSz="3497263" fontAlgn="base">
              <a:spcBef>
                <a:spcPct val="0"/>
              </a:spcBef>
              <a:spcAft>
                <a:spcPct val="0"/>
              </a:spcAft>
              <a:defRPr>
                <a:solidFill>
                  <a:schemeClr val="tx1"/>
                </a:solidFill>
                <a:latin typeface="Arial" charset="0"/>
              </a:defRPr>
            </a:lvl8pPr>
            <a:lvl9pPr defTabSz="3497263" fontAlgn="base">
              <a:spcBef>
                <a:spcPct val="0"/>
              </a:spcBef>
              <a:spcAft>
                <a:spcPct val="0"/>
              </a:spcAft>
              <a:defRPr>
                <a:solidFill>
                  <a:schemeClr val="tx1"/>
                </a:solidFill>
                <a:latin typeface="Arial" charset="0"/>
              </a:defRPr>
            </a:lvl9pPr>
          </a:lstStyle>
          <a:p>
            <a:pPr algn="ctr">
              <a:defRPr/>
            </a:pPr>
            <a:r>
              <a:rPr lang="en-US" altLang="en-US" sz="1200" smtClean="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300">
          <a:solidFill>
            <a:schemeClr val="tx1"/>
          </a:solidFill>
          <a:latin typeface="+mn-lt"/>
          <a:ea typeface="+mn-ea"/>
          <a:cs typeface="+mn-cs"/>
        </a:defRPr>
      </a:lvl1pPr>
      <a:lvl2pPr marL="2840038" indent="-1092200" algn="l" defTabSz="3497263" rtl="0" eaLnBrk="0" fontAlgn="base" hangingPunct="0">
        <a:spcBef>
          <a:spcPct val="20000"/>
        </a:spcBef>
        <a:spcAft>
          <a:spcPct val="0"/>
        </a:spcAft>
        <a:buChar char="–"/>
        <a:defRPr sz="10700">
          <a:solidFill>
            <a:schemeClr val="tx1"/>
          </a:solidFill>
          <a:latin typeface="+mn-lt"/>
        </a:defRPr>
      </a:lvl2pPr>
      <a:lvl3pPr marL="4370388" indent="-873125" algn="l" defTabSz="3497263" rtl="0" eaLnBrk="0" fontAlgn="base" hangingPunct="0">
        <a:spcBef>
          <a:spcPct val="20000"/>
        </a:spcBef>
        <a:spcAft>
          <a:spcPct val="0"/>
        </a:spcAft>
        <a:buChar char="•"/>
        <a:defRPr sz="9200">
          <a:solidFill>
            <a:schemeClr val="tx1"/>
          </a:solidFill>
          <a:latin typeface="+mn-lt"/>
        </a:defRPr>
      </a:lvl3pPr>
      <a:lvl4pPr marL="6118225" indent="-873125" algn="l" defTabSz="3497263" rtl="0" eaLnBrk="0" fontAlgn="base" hangingPunct="0">
        <a:spcBef>
          <a:spcPct val="20000"/>
        </a:spcBef>
        <a:spcAft>
          <a:spcPct val="0"/>
        </a:spcAft>
        <a:buChar char="–"/>
        <a:defRPr sz="7600">
          <a:solidFill>
            <a:schemeClr val="tx1"/>
          </a:solidFill>
          <a:latin typeface="+mn-lt"/>
        </a:defRPr>
      </a:lvl4pPr>
      <a:lvl5pPr marL="7867650" indent="-873125" algn="l" defTabSz="3497263" rtl="0" eaLnBrk="0" fontAlgn="base" hangingPunct="0">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53"/>
          <p:cNvSpPr>
            <a:spLocks noChangeArrowheads="1"/>
          </p:cNvSpPr>
          <p:nvPr/>
        </p:nvSpPr>
        <p:spPr bwMode="auto">
          <a:xfrm>
            <a:off x="14798675" y="6645275"/>
            <a:ext cx="13381038" cy="284162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1" name="AutoShape 54"/>
          <p:cNvSpPr>
            <a:spLocks noChangeArrowheads="1"/>
          </p:cNvSpPr>
          <p:nvPr/>
        </p:nvSpPr>
        <p:spPr bwMode="auto">
          <a:xfrm>
            <a:off x="711200" y="6643688"/>
            <a:ext cx="13381038"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2" name="Text Box 55"/>
          <p:cNvSpPr txBox="1">
            <a:spLocks noChangeArrowheads="1"/>
          </p:cNvSpPr>
          <p:nvPr/>
        </p:nvSpPr>
        <p:spPr bwMode="auto">
          <a:xfrm>
            <a:off x="1265238" y="8488363"/>
            <a:ext cx="12196762" cy="140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We hope you find this template useful! This one is set up to yield an 80x100 centimeter vertical poster.</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200" b="1">
              <a:latin typeface="Times New Roman" pitchFamily="18" charset="0"/>
            </a:endParaRPr>
          </a:p>
          <a:p>
            <a:pPr algn="l">
              <a:lnSpc>
                <a:spcPct val="95000"/>
              </a:lnSpc>
            </a:pPr>
            <a:r>
              <a:rPr lang="en-US" altLang="en-US" sz="2200" b="1">
                <a:latin typeface="Times New Roman" pitchFamily="18" charset="0"/>
              </a:rPr>
              <a:t>Scans</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3" name="Text Box 56"/>
          <p:cNvSpPr txBox="1">
            <a:spLocks noChangeArrowheads="1"/>
          </p:cNvSpPr>
          <p:nvPr/>
        </p:nvSpPr>
        <p:spPr bwMode="auto">
          <a:xfrm>
            <a:off x="4419600" y="23244175"/>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Methods</a:t>
            </a:r>
          </a:p>
        </p:txBody>
      </p:sp>
      <p:sp>
        <p:nvSpPr>
          <p:cNvPr id="2054" name="Text Box 57"/>
          <p:cNvSpPr txBox="1">
            <a:spLocks noChangeArrowheads="1"/>
          </p:cNvSpPr>
          <p:nvPr/>
        </p:nvSpPr>
        <p:spPr bwMode="auto">
          <a:xfrm>
            <a:off x="18532475" y="26779538"/>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Conclusions</a:t>
            </a:r>
          </a:p>
        </p:txBody>
      </p:sp>
      <p:sp>
        <p:nvSpPr>
          <p:cNvPr id="2055" name="AutoShape 58"/>
          <p:cNvSpPr>
            <a:spLocks noChangeArrowheads="1"/>
          </p:cNvSpPr>
          <p:nvPr/>
        </p:nvSpPr>
        <p:spPr bwMode="auto">
          <a:xfrm>
            <a:off x="782638" y="355600"/>
            <a:ext cx="27258962" cy="57499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endParaRPr lang="en-US" altLang="en-US">
              <a:solidFill>
                <a:schemeClr val="bg1"/>
              </a:solidFill>
            </a:endParaRPr>
          </a:p>
        </p:txBody>
      </p:sp>
      <p:sp>
        <p:nvSpPr>
          <p:cNvPr id="2056" name="Text Box 59"/>
          <p:cNvSpPr txBox="1">
            <a:spLocks noChangeArrowheads="1"/>
          </p:cNvSpPr>
          <p:nvPr/>
        </p:nvSpPr>
        <p:spPr bwMode="auto">
          <a:xfrm>
            <a:off x="2406650" y="1458913"/>
            <a:ext cx="23495000" cy="322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10000" b="1"/>
              <a:t>Title of the Research Study</a:t>
            </a:r>
          </a:p>
          <a:p>
            <a:pPr eaLnBrk="1" hangingPunct="1"/>
            <a:r>
              <a:rPr lang="en-US" altLang="en-US" b="1"/>
              <a:t>PEOPLE WHO DID THE STUDY</a:t>
            </a:r>
          </a:p>
          <a:p>
            <a:pPr eaLnBrk="1" hangingPunct="1"/>
            <a:r>
              <a:rPr lang="en-US" altLang="en-US" sz="3800" b="1" i="1"/>
              <a:t>UNIVERSITIES AND/OR  HOSPITALS THEY ARE AFFILIATED WITH</a:t>
            </a:r>
            <a:endParaRPr lang="en-US" altLang="en-US"/>
          </a:p>
        </p:txBody>
      </p:sp>
      <p:sp>
        <p:nvSpPr>
          <p:cNvPr id="2057" name="Text Box 60"/>
          <p:cNvSpPr txBox="1">
            <a:spLocks noChangeArrowheads="1"/>
          </p:cNvSpPr>
          <p:nvPr/>
        </p:nvSpPr>
        <p:spPr bwMode="auto">
          <a:xfrm>
            <a:off x="1968500" y="2416175"/>
            <a:ext cx="3149600"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58" name="Text Box 61"/>
          <p:cNvSpPr txBox="1">
            <a:spLocks noChangeArrowheads="1"/>
          </p:cNvSpPr>
          <p:nvPr/>
        </p:nvSpPr>
        <p:spPr bwMode="auto">
          <a:xfrm>
            <a:off x="2305050" y="29906913"/>
            <a:ext cx="4768850"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b="1" i="1"/>
              <a:t>Figure #1</a:t>
            </a:r>
          </a:p>
        </p:txBody>
      </p:sp>
      <p:sp>
        <p:nvSpPr>
          <p:cNvPr id="2059" name="Text Box 62"/>
          <p:cNvSpPr txBox="1">
            <a:spLocks noChangeArrowheads="1"/>
          </p:cNvSpPr>
          <p:nvPr/>
        </p:nvSpPr>
        <p:spPr bwMode="auto">
          <a:xfrm>
            <a:off x="8202613" y="29878338"/>
            <a:ext cx="4768850"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b="1" i="1"/>
              <a:t>Figure #2</a:t>
            </a:r>
          </a:p>
        </p:txBody>
      </p:sp>
      <p:sp>
        <p:nvSpPr>
          <p:cNvPr id="2060" name="AutoShape 63"/>
          <p:cNvSpPr>
            <a:spLocks noChangeArrowheads="1"/>
          </p:cNvSpPr>
          <p:nvPr/>
        </p:nvSpPr>
        <p:spPr bwMode="auto">
          <a:xfrm>
            <a:off x="8805863" y="31089600"/>
            <a:ext cx="3663950" cy="355917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61" name="Text Box 64"/>
          <p:cNvSpPr txBox="1">
            <a:spLocks noChangeArrowheads="1"/>
          </p:cNvSpPr>
          <p:nvPr/>
        </p:nvSpPr>
        <p:spPr bwMode="auto">
          <a:xfrm>
            <a:off x="19021425" y="30311725"/>
            <a:ext cx="476885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a:t>Bibliography</a:t>
            </a:r>
          </a:p>
        </p:txBody>
      </p:sp>
      <p:sp>
        <p:nvSpPr>
          <p:cNvPr id="2062" name="Rectangle 65"/>
          <p:cNvSpPr>
            <a:spLocks noChangeArrowheads="1"/>
          </p:cNvSpPr>
          <p:nvPr/>
        </p:nvSpPr>
        <p:spPr bwMode="auto">
          <a:xfrm>
            <a:off x="2986088" y="31215013"/>
            <a:ext cx="3705225" cy="33543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lvl1pPr defTabSz="728663" eaLnBrk="0" hangingPunct="0">
              <a:defRPr sz="6900">
                <a:solidFill>
                  <a:schemeClr val="tx1"/>
                </a:solidFill>
                <a:latin typeface="Arial" charset="0"/>
              </a:defRPr>
            </a:lvl1pPr>
            <a:lvl2pPr marL="742950" indent="-285750" defTabSz="728663" eaLnBrk="0" hangingPunct="0">
              <a:defRPr sz="6900">
                <a:solidFill>
                  <a:schemeClr val="tx1"/>
                </a:solidFill>
                <a:latin typeface="Arial" charset="0"/>
              </a:defRPr>
            </a:lvl2pPr>
            <a:lvl3pPr marL="1143000" indent="-228600" defTabSz="728663" eaLnBrk="0" hangingPunct="0">
              <a:defRPr sz="6900">
                <a:solidFill>
                  <a:schemeClr val="tx1"/>
                </a:solidFill>
                <a:latin typeface="Arial" charset="0"/>
              </a:defRPr>
            </a:lvl3pPr>
            <a:lvl4pPr marL="1600200" indent="-228600" defTabSz="728663" eaLnBrk="0" hangingPunct="0">
              <a:defRPr sz="6900">
                <a:solidFill>
                  <a:schemeClr val="tx1"/>
                </a:solidFill>
                <a:latin typeface="Arial" charset="0"/>
              </a:defRPr>
            </a:lvl4pPr>
            <a:lvl5pPr marL="2057400" indent="-228600" defTabSz="728663" eaLnBrk="0" hangingPunct="0">
              <a:defRPr sz="6900">
                <a:solidFill>
                  <a:schemeClr val="tx1"/>
                </a:solidFill>
                <a:latin typeface="Arial" charset="0"/>
              </a:defRPr>
            </a:lvl5pPr>
            <a:lvl6pPr marL="2514600" indent="-228600" algn="ctr" defTabSz="728663" eaLnBrk="0" fontAlgn="base" hangingPunct="0">
              <a:spcBef>
                <a:spcPct val="0"/>
              </a:spcBef>
              <a:spcAft>
                <a:spcPct val="0"/>
              </a:spcAft>
              <a:defRPr sz="6900">
                <a:solidFill>
                  <a:schemeClr val="tx1"/>
                </a:solidFill>
                <a:latin typeface="Arial" charset="0"/>
              </a:defRPr>
            </a:lvl6pPr>
            <a:lvl7pPr marL="2971800" indent="-228600" algn="ctr" defTabSz="728663" eaLnBrk="0" fontAlgn="base" hangingPunct="0">
              <a:spcBef>
                <a:spcPct val="0"/>
              </a:spcBef>
              <a:spcAft>
                <a:spcPct val="0"/>
              </a:spcAft>
              <a:defRPr sz="6900">
                <a:solidFill>
                  <a:schemeClr val="tx1"/>
                </a:solidFill>
                <a:latin typeface="Arial" charset="0"/>
              </a:defRPr>
            </a:lvl7pPr>
            <a:lvl8pPr marL="3429000" indent="-228600" algn="ctr" defTabSz="728663" eaLnBrk="0" fontAlgn="base" hangingPunct="0">
              <a:spcBef>
                <a:spcPct val="0"/>
              </a:spcBef>
              <a:spcAft>
                <a:spcPct val="0"/>
              </a:spcAft>
              <a:defRPr sz="6900">
                <a:solidFill>
                  <a:schemeClr val="tx1"/>
                </a:solidFill>
                <a:latin typeface="Arial" charset="0"/>
              </a:defRPr>
            </a:lvl8pPr>
            <a:lvl9pPr marL="3886200" indent="-228600" algn="ctr" defTabSz="728663" eaLnBrk="0" fontAlgn="base" hangingPunct="0">
              <a:spcBef>
                <a:spcPct val="0"/>
              </a:spcBef>
              <a:spcAft>
                <a:spcPct val="0"/>
              </a:spcAft>
              <a:defRPr sz="6900">
                <a:solidFill>
                  <a:schemeClr val="tx1"/>
                </a:solidFill>
                <a:latin typeface="Arial" charset="0"/>
              </a:defRPr>
            </a:lvl9pPr>
          </a:lstStyle>
          <a:p>
            <a:r>
              <a:rPr lang="en-US" altLang="en-US" sz="3500">
                <a:latin typeface="Times New Roman" pitchFamily="18" charset="0"/>
              </a:rPr>
              <a:t>CHART or </a:t>
            </a:r>
          </a:p>
          <a:p>
            <a:r>
              <a:rPr lang="en-US" altLang="en-US" sz="3500">
                <a:latin typeface="Times New Roman" pitchFamily="18" charset="0"/>
              </a:rPr>
              <a:t>PICTURE</a:t>
            </a:r>
          </a:p>
        </p:txBody>
      </p:sp>
      <p:sp>
        <p:nvSpPr>
          <p:cNvPr id="2063" name="Text Box 66"/>
          <p:cNvSpPr txBox="1">
            <a:spLocks noChangeArrowheads="1"/>
          </p:cNvSpPr>
          <p:nvPr/>
        </p:nvSpPr>
        <p:spPr bwMode="auto">
          <a:xfrm>
            <a:off x="1246188" y="24712613"/>
            <a:ext cx="12484100" cy="5403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500">
              <a:latin typeface="Times New Roman" pitchFamily="18" charset="0"/>
            </a:endParaRPr>
          </a:p>
          <a:p>
            <a:pPr algn="l">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500" b="1">
              <a:latin typeface="Times New Roman" pitchFamily="18" charset="0"/>
            </a:endParaRPr>
          </a:p>
          <a:p>
            <a:pPr algn="l"/>
            <a:endParaRPr lang="en-US" altLang="en-US" sz="1900">
              <a:latin typeface="Times New Roman" pitchFamily="18" charset="0"/>
            </a:endParaRPr>
          </a:p>
        </p:txBody>
      </p:sp>
      <p:sp>
        <p:nvSpPr>
          <p:cNvPr id="2064" name="Text Box 67"/>
          <p:cNvSpPr txBox="1">
            <a:spLocks noChangeArrowheads="1"/>
          </p:cNvSpPr>
          <p:nvPr/>
        </p:nvSpPr>
        <p:spPr bwMode="auto">
          <a:xfrm>
            <a:off x="15663863" y="31137225"/>
            <a:ext cx="10612437" cy="3222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marL="273050" indent="-273050" defTabSz="488950" eaLnBrk="0" hangingPunct="0">
              <a:defRPr sz="6900">
                <a:solidFill>
                  <a:schemeClr val="tx1"/>
                </a:solidFill>
                <a:latin typeface="Arial" charset="0"/>
              </a:defRPr>
            </a:lvl1pPr>
            <a:lvl2pPr marL="517525" indent="-273050" defTabSz="488950" eaLnBrk="0" hangingPunct="0">
              <a:defRPr sz="6900">
                <a:solidFill>
                  <a:schemeClr val="tx1"/>
                </a:solidFill>
                <a:latin typeface="Arial" charset="0"/>
              </a:defRPr>
            </a:lvl2pPr>
            <a:lvl3pPr marL="762000" indent="-273050" defTabSz="488950" eaLnBrk="0" hangingPunct="0">
              <a:defRPr sz="6900">
                <a:solidFill>
                  <a:schemeClr val="tx1"/>
                </a:solidFill>
                <a:latin typeface="Arial" charset="0"/>
              </a:defRPr>
            </a:lvl3pPr>
            <a:lvl4pPr marL="1003300" indent="-273050" defTabSz="488950" eaLnBrk="0" hangingPunct="0">
              <a:defRPr sz="6900">
                <a:solidFill>
                  <a:schemeClr val="tx1"/>
                </a:solidFill>
                <a:latin typeface="Arial" charset="0"/>
              </a:defRPr>
            </a:lvl4pPr>
            <a:lvl5pPr marL="1247775" indent="-274638" defTabSz="488950" eaLnBrk="0" hangingPunct="0">
              <a:defRPr sz="6900">
                <a:solidFill>
                  <a:schemeClr val="tx1"/>
                </a:solidFill>
                <a:latin typeface="Arial" charset="0"/>
              </a:defRPr>
            </a:lvl5pPr>
            <a:lvl6pPr marL="1704975" indent="-274638" algn="ctr" defTabSz="488950" eaLnBrk="0" fontAlgn="base" hangingPunct="0">
              <a:spcBef>
                <a:spcPct val="0"/>
              </a:spcBef>
              <a:spcAft>
                <a:spcPct val="0"/>
              </a:spcAft>
              <a:defRPr sz="6900">
                <a:solidFill>
                  <a:schemeClr val="tx1"/>
                </a:solidFill>
                <a:latin typeface="Arial" charset="0"/>
              </a:defRPr>
            </a:lvl6pPr>
            <a:lvl7pPr marL="2162175" indent="-274638" algn="ctr" defTabSz="488950" eaLnBrk="0" fontAlgn="base" hangingPunct="0">
              <a:spcBef>
                <a:spcPct val="0"/>
              </a:spcBef>
              <a:spcAft>
                <a:spcPct val="0"/>
              </a:spcAft>
              <a:defRPr sz="6900">
                <a:solidFill>
                  <a:schemeClr val="tx1"/>
                </a:solidFill>
                <a:latin typeface="Arial" charset="0"/>
              </a:defRPr>
            </a:lvl7pPr>
            <a:lvl8pPr marL="2619375" indent="-274638" algn="ctr" defTabSz="488950" eaLnBrk="0" fontAlgn="base" hangingPunct="0">
              <a:spcBef>
                <a:spcPct val="0"/>
              </a:spcBef>
              <a:spcAft>
                <a:spcPct val="0"/>
              </a:spcAft>
              <a:defRPr sz="6900">
                <a:solidFill>
                  <a:schemeClr val="tx1"/>
                </a:solidFill>
                <a:latin typeface="Arial" charset="0"/>
              </a:defRPr>
            </a:lvl8pPr>
            <a:lvl9pPr marL="3076575" indent="-274638"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endParaRPr lang="en-US" altLang="en-US" sz="2200" b="1" u="sng">
              <a:latin typeface="Times New Roman" pitchFamily="18" charset="0"/>
            </a:endParaRP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200" b="1">
              <a:latin typeface="Times New Roman" pitchFamily="18" charset="0"/>
            </a:endParaRPr>
          </a:p>
        </p:txBody>
      </p:sp>
      <p:sp>
        <p:nvSpPr>
          <p:cNvPr id="2065" name="Text Box 68"/>
          <p:cNvSpPr txBox="1">
            <a:spLocks noChangeArrowheads="1"/>
          </p:cNvSpPr>
          <p:nvPr/>
        </p:nvSpPr>
        <p:spPr bwMode="auto">
          <a:xfrm>
            <a:off x="15397163" y="8531225"/>
            <a:ext cx="12107862" cy="3616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500">
              <a:latin typeface="Times New Roman" pitchFamily="18" charset="0"/>
            </a:endParaRPr>
          </a:p>
          <a:p>
            <a:pPr algn="l">
              <a:lnSpc>
                <a:spcPct val="95000"/>
              </a:lnSpc>
            </a:pPr>
            <a:endParaRPr lang="en-US" altLang="en-US" sz="1900">
              <a:latin typeface="Times New Roman" pitchFamily="18" charset="0"/>
            </a:endParaRPr>
          </a:p>
        </p:txBody>
      </p:sp>
      <p:sp>
        <p:nvSpPr>
          <p:cNvPr id="2066" name="Text Box 69"/>
          <p:cNvSpPr txBox="1">
            <a:spLocks noChangeArrowheads="1"/>
          </p:cNvSpPr>
          <p:nvPr/>
        </p:nvSpPr>
        <p:spPr bwMode="auto">
          <a:xfrm>
            <a:off x="15374938" y="28392438"/>
            <a:ext cx="12288837" cy="1657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67" name="Text Box 70"/>
          <p:cNvSpPr txBox="1">
            <a:spLocks noChangeArrowheads="1"/>
          </p:cNvSpPr>
          <p:nvPr/>
        </p:nvSpPr>
        <p:spPr bwMode="auto">
          <a:xfrm>
            <a:off x="4537075" y="7170738"/>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Introduction</a:t>
            </a:r>
          </a:p>
        </p:txBody>
      </p:sp>
      <p:sp>
        <p:nvSpPr>
          <p:cNvPr id="2068" name="Text Box 71"/>
          <p:cNvSpPr txBox="1">
            <a:spLocks noChangeArrowheads="1"/>
          </p:cNvSpPr>
          <p:nvPr/>
        </p:nvSpPr>
        <p:spPr bwMode="auto">
          <a:xfrm>
            <a:off x="18842038" y="7170738"/>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Results</a:t>
            </a:r>
          </a:p>
        </p:txBody>
      </p:sp>
      <p:sp>
        <p:nvSpPr>
          <p:cNvPr id="2069" name="Text Box 72"/>
          <p:cNvSpPr txBox="1">
            <a:spLocks noChangeArrowheads="1"/>
          </p:cNvSpPr>
          <p:nvPr/>
        </p:nvSpPr>
        <p:spPr bwMode="auto">
          <a:xfrm>
            <a:off x="23361650" y="2447925"/>
            <a:ext cx="2932113"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70" name="Text Box 19"/>
          <p:cNvSpPr txBox="1">
            <a:spLocks noChangeArrowheads="1"/>
          </p:cNvSpPr>
          <p:nvPr/>
        </p:nvSpPr>
        <p:spPr bwMode="auto">
          <a:xfrm>
            <a:off x="15663863" y="16737013"/>
            <a:ext cx="11999912" cy="1006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54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5400" b="1" i="1">
                <a:solidFill>
                  <a:srgbClr val="FC8004"/>
                </a:solidFill>
              </a:rPr>
              <a:t>Premium materials!</a:t>
            </a:r>
          </a:p>
          <a:p>
            <a:pPr algn="l" eaLnBrk="1" hangingPunct="1">
              <a:lnSpc>
                <a:spcPct val="90000"/>
              </a:lnSpc>
              <a:spcBef>
                <a:spcPct val="50000"/>
              </a:spcBef>
              <a:buFont typeface="Arial" charset="0"/>
              <a:buChar char="•"/>
            </a:pPr>
            <a:r>
              <a:rPr lang="en-US" altLang="en-US" sz="54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5400" b="1" i="1">
                <a:solidFill>
                  <a:srgbClr val="FC8004"/>
                </a:solidFill>
              </a:rPr>
              <a:t>Sizes to 4’ x 20’</a:t>
            </a:r>
          </a:p>
          <a:p>
            <a:pPr algn="l" eaLnBrk="1" hangingPunct="1">
              <a:lnSpc>
                <a:spcPct val="90000"/>
              </a:lnSpc>
              <a:spcBef>
                <a:spcPct val="50000"/>
              </a:spcBef>
              <a:buFont typeface="Arial" charset="0"/>
              <a:buChar char="•"/>
            </a:pPr>
            <a:r>
              <a:rPr lang="en-US" altLang="en-US" sz="54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5400" b="1" i="1">
                <a:solidFill>
                  <a:srgbClr val="FC8004"/>
                </a:solidFill>
              </a:rPr>
              <a:t>Free phone support!</a:t>
            </a:r>
          </a:p>
          <a:p>
            <a:pPr algn="l" eaLnBrk="1" hangingPunct="1">
              <a:lnSpc>
                <a:spcPct val="90000"/>
              </a:lnSpc>
              <a:spcBef>
                <a:spcPct val="50000"/>
              </a:spcBef>
              <a:buFont typeface="Arial" charset="0"/>
              <a:buChar char="•"/>
            </a:pPr>
            <a:r>
              <a:rPr lang="en-US" altLang="en-US" sz="5400" b="1" i="1">
                <a:solidFill>
                  <a:srgbClr val="FC8004"/>
                </a:solidFill>
              </a:rPr>
              <a:t>Secure online ordering</a:t>
            </a:r>
            <a:endParaRPr lang="en-US" altLang="en-US" sz="5400" b="1" i="1"/>
          </a:p>
        </p:txBody>
      </p:sp>
      <p:sp>
        <p:nvSpPr>
          <p:cNvPr id="2071" name="Text Box 19">
            <a:hlinkClick r:id="rId3"/>
          </p:cNvPr>
          <p:cNvSpPr txBox="1">
            <a:spLocks noChangeArrowheads="1"/>
          </p:cNvSpPr>
          <p:nvPr/>
        </p:nvSpPr>
        <p:spPr bwMode="auto">
          <a:xfrm>
            <a:off x="2195513" y="36114038"/>
            <a:ext cx="244332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pic>
        <p:nvPicPr>
          <p:cNvPr id="2072"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13375" y="10718800"/>
            <a:ext cx="3286125" cy="327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4">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21353463" y="12357100"/>
            <a:ext cx="371475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19"/>
          <p:cNvSpPr txBox="1">
            <a:spLocks noChangeArrowheads="1"/>
          </p:cNvSpPr>
          <p:nvPr/>
        </p:nvSpPr>
        <p:spPr bwMode="auto">
          <a:xfrm>
            <a:off x="15973425" y="14466888"/>
            <a:ext cx="9517063" cy="2216150"/>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b="1" i="1" dirty="0">
                <a:solidFill>
                  <a:srgbClr val="FC8004"/>
                </a:solidFill>
              </a:rPr>
              <a:t>Why buy from postersession.com?</a:t>
            </a:r>
            <a:endParaRPr lang="en-US" b="1" i="1" dirty="0">
              <a:solidFill>
                <a:srgbClr val="FC8004"/>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660</Words>
  <Application>Microsoft Office PowerPoint</Application>
  <PresentationFormat>Custom</PresentationFormat>
  <Paragraphs>59</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X5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Shulda;www.postersession.com</dc:creator>
  <cp:keywords>www.postersession.com</cp:keywords>
  <dc:description>©MegaPrint Inc. 2009-2015</dc:description>
  <cp:lastModifiedBy>Jay Buckley</cp:lastModifiedBy>
  <cp:revision>30</cp:revision>
  <dcterms:created xsi:type="dcterms:W3CDTF">2008-12-04T00:20:37Z</dcterms:created>
  <dcterms:modified xsi:type="dcterms:W3CDTF">2015-09-22T15:36:05Z</dcterms:modified>
</cp:coreProperties>
</file>