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8404800" cy="45720000"/>
  <p:notesSz cx="6715125" cy="9239250"/>
  <p:defaultTextStyle>
    <a:defPPr>
      <a:defRPr lang="en-US"/>
    </a:defPPr>
    <a:lvl1pPr algn="ctr" rtl="0" fontAlgn="base">
      <a:spcBef>
        <a:spcPct val="0"/>
      </a:spcBef>
      <a:spcAft>
        <a:spcPct val="0"/>
      </a:spcAft>
      <a:defRPr sz="8000" kern="1200">
        <a:solidFill>
          <a:schemeClr val="tx1"/>
        </a:solidFill>
        <a:latin typeface="Arial" charset="0"/>
        <a:ea typeface="+mn-ea"/>
        <a:cs typeface="+mn-cs"/>
      </a:defRPr>
    </a:lvl1pPr>
    <a:lvl2pPr marL="457200" algn="ctr" rtl="0" fontAlgn="base">
      <a:spcBef>
        <a:spcPct val="0"/>
      </a:spcBef>
      <a:spcAft>
        <a:spcPct val="0"/>
      </a:spcAft>
      <a:defRPr sz="8000" kern="1200">
        <a:solidFill>
          <a:schemeClr val="tx1"/>
        </a:solidFill>
        <a:latin typeface="Arial" charset="0"/>
        <a:ea typeface="+mn-ea"/>
        <a:cs typeface="+mn-cs"/>
      </a:defRPr>
    </a:lvl2pPr>
    <a:lvl3pPr marL="914400" algn="ctr" rtl="0" fontAlgn="base">
      <a:spcBef>
        <a:spcPct val="0"/>
      </a:spcBef>
      <a:spcAft>
        <a:spcPct val="0"/>
      </a:spcAft>
      <a:defRPr sz="8000" kern="1200">
        <a:solidFill>
          <a:schemeClr val="tx1"/>
        </a:solidFill>
        <a:latin typeface="Arial" charset="0"/>
        <a:ea typeface="+mn-ea"/>
        <a:cs typeface="+mn-cs"/>
      </a:defRPr>
    </a:lvl3pPr>
    <a:lvl4pPr marL="1371600" algn="ctr" rtl="0" fontAlgn="base">
      <a:spcBef>
        <a:spcPct val="0"/>
      </a:spcBef>
      <a:spcAft>
        <a:spcPct val="0"/>
      </a:spcAft>
      <a:defRPr sz="8000" kern="1200">
        <a:solidFill>
          <a:schemeClr val="tx1"/>
        </a:solidFill>
        <a:latin typeface="Arial" charset="0"/>
        <a:ea typeface="+mn-ea"/>
        <a:cs typeface="+mn-cs"/>
      </a:defRPr>
    </a:lvl4pPr>
    <a:lvl5pPr marL="1828800" algn="ctr" rtl="0" fontAlgn="base">
      <a:spcBef>
        <a:spcPct val="0"/>
      </a:spcBef>
      <a:spcAft>
        <a:spcPct val="0"/>
      </a:spcAft>
      <a:defRPr sz="8000" kern="1200">
        <a:solidFill>
          <a:schemeClr val="tx1"/>
        </a:solidFill>
        <a:latin typeface="Arial" charset="0"/>
        <a:ea typeface="+mn-ea"/>
        <a:cs typeface="+mn-cs"/>
      </a:defRPr>
    </a:lvl5pPr>
    <a:lvl6pPr marL="2286000" algn="l" defTabSz="914400" rtl="0" eaLnBrk="1" latinLnBrk="0" hangingPunct="1">
      <a:defRPr sz="8000" kern="1200">
        <a:solidFill>
          <a:schemeClr val="tx1"/>
        </a:solidFill>
        <a:latin typeface="Arial" charset="0"/>
        <a:ea typeface="+mn-ea"/>
        <a:cs typeface="+mn-cs"/>
      </a:defRPr>
    </a:lvl6pPr>
    <a:lvl7pPr marL="2743200" algn="l" defTabSz="914400" rtl="0" eaLnBrk="1" latinLnBrk="0" hangingPunct="1">
      <a:defRPr sz="8000" kern="1200">
        <a:solidFill>
          <a:schemeClr val="tx1"/>
        </a:solidFill>
        <a:latin typeface="Arial" charset="0"/>
        <a:ea typeface="+mn-ea"/>
        <a:cs typeface="+mn-cs"/>
      </a:defRPr>
    </a:lvl7pPr>
    <a:lvl8pPr marL="3200400" algn="l" defTabSz="914400" rtl="0" eaLnBrk="1" latinLnBrk="0" hangingPunct="1">
      <a:defRPr sz="8000" kern="1200">
        <a:solidFill>
          <a:schemeClr val="tx1"/>
        </a:solidFill>
        <a:latin typeface="Arial" charset="0"/>
        <a:ea typeface="+mn-ea"/>
        <a:cs typeface="+mn-cs"/>
      </a:defRPr>
    </a:lvl8pPr>
    <a:lvl9pPr marL="3657600" algn="l" defTabSz="914400" rtl="0" eaLnBrk="1" latinLnBrk="0" hangingPunct="1">
      <a:defRPr sz="8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12" d="100"/>
          <a:sy n="12" d="100"/>
        </p:scale>
        <p:origin x="-2054" y="-235"/>
      </p:cViewPr>
      <p:guideLst>
        <p:guide orient="horz" pos="6718"/>
        <p:guide orient="horz" pos="28051"/>
        <p:guide orient="horz" pos="2983"/>
        <p:guide pos="396"/>
        <p:guide pos="2383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903413" y="692150"/>
            <a:ext cx="2909887"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1750C4B-017F-410A-B26E-63930E538B72}" type="slidenum">
              <a:rPr lang="en-US" altLang="en-US"/>
              <a:pPr>
                <a:defRPr/>
              </a:pPr>
              <a:t>‹#›</a:t>
            </a:fld>
            <a:endParaRPr lang="en-US" altLang="en-US"/>
          </a:p>
        </p:txBody>
      </p:sp>
    </p:spTree>
    <p:extLst>
      <p:ext uri="{BB962C8B-B14F-4D97-AF65-F5344CB8AC3E}">
        <p14:creationId xmlns:p14="http://schemas.microsoft.com/office/powerpoint/2010/main" val="30418526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8000">
                <a:solidFill>
                  <a:schemeClr val="tx1"/>
                </a:solidFill>
                <a:latin typeface="Arial" charset="0"/>
              </a:defRPr>
            </a:lvl1pPr>
            <a:lvl2pPr marL="742950" indent="-285750" eaLnBrk="0" hangingPunct="0">
              <a:defRPr sz="8000">
                <a:solidFill>
                  <a:schemeClr val="tx1"/>
                </a:solidFill>
                <a:latin typeface="Arial" charset="0"/>
              </a:defRPr>
            </a:lvl2pPr>
            <a:lvl3pPr marL="1143000" indent="-228600" eaLnBrk="0" hangingPunct="0">
              <a:defRPr sz="8000">
                <a:solidFill>
                  <a:schemeClr val="tx1"/>
                </a:solidFill>
                <a:latin typeface="Arial" charset="0"/>
              </a:defRPr>
            </a:lvl3pPr>
            <a:lvl4pPr marL="1600200" indent="-228600" eaLnBrk="0" hangingPunct="0">
              <a:defRPr sz="8000">
                <a:solidFill>
                  <a:schemeClr val="tx1"/>
                </a:solidFill>
                <a:latin typeface="Arial" charset="0"/>
              </a:defRPr>
            </a:lvl4pPr>
            <a:lvl5pPr marL="2057400" indent="-228600" eaLnBrk="0" hangingPunct="0">
              <a:defRPr sz="8000">
                <a:solidFill>
                  <a:schemeClr val="tx1"/>
                </a:solidFill>
                <a:latin typeface="Arial" charset="0"/>
              </a:defRPr>
            </a:lvl5pPr>
            <a:lvl6pPr marL="2514600" indent="-228600" algn="ctr" eaLnBrk="0" fontAlgn="base" hangingPunct="0">
              <a:spcBef>
                <a:spcPct val="0"/>
              </a:spcBef>
              <a:spcAft>
                <a:spcPct val="0"/>
              </a:spcAft>
              <a:defRPr sz="8000">
                <a:solidFill>
                  <a:schemeClr val="tx1"/>
                </a:solidFill>
                <a:latin typeface="Arial" charset="0"/>
              </a:defRPr>
            </a:lvl6pPr>
            <a:lvl7pPr marL="2971800" indent="-228600" algn="ctr" eaLnBrk="0" fontAlgn="base" hangingPunct="0">
              <a:spcBef>
                <a:spcPct val="0"/>
              </a:spcBef>
              <a:spcAft>
                <a:spcPct val="0"/>
              </a:spcAft>
              <a:defRPr sz="8000">
                <a:solidFill>
                  <a:schemeClr val="tx1"/>
                </a:solidFill>
                <a:latin typeface="Arial" charset="0"/>
              </a:defRPr>
            </a:lvl7pPr>
            <a:lvl8pPr marL="3429000" indent="-228600" algn="ctr" eaLnBrk="0" fontAlgn="base" hangingPunct="0">
              <a:spcBef>
                <a:spcPct val="0"/>
              </a:spcBef>
              <a:spcAft>
                <a:spcPct val="0"/>
              </a:spcAft>
              <a:defRPr sz="8000">
                <a:solidFill>
                  <a:schemeClr val="tx1"/>
                </a:solidFill>
                <a:latin typeface="Arial" charset="0"/>
              </a:defRPr>
            </a:lvl8pPr>
            <a:lvl9pPr marL="3886200" indent="-228600" algn="ctr" eaLnBrk="0" fontAlgn="base" hangingPunct="0">
              <a:spcBef>
                <a:spcPct val="0"/>
              </a:spcBef>
              <a:spcAft>
                <a:spcPct val="0"/>
              </a:spcAft>
              <a:defRPr sz="8000">
                <a:solidFill>
                  <a:schemeClr val="tx1"/>
                </a:solidFill>
                <a:latin typeface="Arial" charset="0"/>
              </a:defRPr>
            </a:lvl9pPr>
          </a:lstStyle>
          <a:p>
            <a:pPr eaLnBrk="1" hangingPunct="1"/>
            <a:fld id="{2C3865F7-3D3A-48EE-BFCA-78A857EE4F78}" type="slidenum">
              <a:rPr lang="en-US" altLang="en-US" sz="1200"/>
              <a:pPr eaLnBrk="1" hangingPunct="1"/>
              <a:t>1</a:t>
            </a:fld>
            <a:endParaRPr lang="en-US" altLang="en-US" sz="120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79725" y="14202833"/>
            <a:ext cx="32645350" cy="9800167"/>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5761039" y="25908000"/>
            <a:ext cx="26882725" cy="116840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126976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20875" y="1830917"/>
            <a:ext cx="34563050" cy="7620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20875" y="10668001"/>
            <a:ext cx="34563050" cy="3017308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87764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163" y="1830917"/>
            <a:ext cx="8640762" cy="39010167"/>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20875" y="1830917"/>
            <a:ext cx="25769888" cy="3901016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9319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875" y="1830917"/>
            <a:ext cx="34563050" cy="7620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920875" y="10668001"/>
            <a:ext cx="34563050" cy="3017308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6454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29379333"/>
            <a:ext cx="32643762" cy="908050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3" y="19378084"/>
            <a:ext cx="32643762" cy="1000125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65132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875" y="1830917"/>
            <a:ext cx="34563050" cy="7620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920876" y="10668001"/>
            <a:ext cx="17205325" cy="3017308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278601" y="10668001"/>
            <a:ext cx="17205325" cy="3017308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22367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20875" y="1830917"/>
            <a:ext cx="34563050" cy="7620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20875" y="10234084"/>
            <a:ext cx="16968788" cy="426508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20875" y="14499167"/>
            <a:ext cx="16968788" cy="2634191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8789" y="10234084"/>
            <a:ext cx="16975137" cy="426508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9508789" y="14499167"/>
            <a:ext cx="16975137" cy="2634191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55809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20875" y="1830917"/>
            <a:ext cx="34563050" cy="7620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697718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0757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875" y="1820333"/>
            <a:ext cx="12634913" cy="774700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014575" y="1820334"/>
            <a:ext cx="21469350" cy="390207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20875" y="9567334"/>
            <a:ext cx="12634913" cy="312737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04407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926" y="32004001"/>
            <a:ext cx="23042563" cy="37782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527926" y="4085167"/>
            <a:ext cx="23042563" cy="27432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7527926" y="35782251"/>
            <a:ext cx="23042563" cy="53657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37695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12"/>
          <p:cNvGraphicFramePr>
            <a:graphicFrameLocks noChangeAspect="1"/>
          </p:cNvGraphicFramePr>
          <p:nvPr userDrawn="1"/>
        </p:nvGraphicFramePr>
        <p:xfrm>
          <a:off x="31337250" y="44978638"/>
          <a:ext cx="5913438" cy="296862"/>
        </p:xfrm>
        <a:graphic>
          <a:graphicData uri="http://schemas.openxmlformats.org/presentationml/2006/ole">
            <mc:AlternateContent xmlns:mc="http://schemas.openxmlformats.org/markup-compatibility/2006">
              <mc:Choice xmlns:v="urn:schemas-microsoft-com:vml" Requires="v">
                <p:oleObj spid="_x0000_s1027" name="CorelDRAW" r:id="rId14" imgW="8833104" imgH="310896" progId="CorelDRAW.Graphic.13">
                  <p:embed/>
                </p:oleObj>
              </mc:Choice>
              <mc:Fallback>
                <p:oleObj name="CorelDRAW" r:id="rId14" imgW="8833104" imgH="310896" progId="CorelDRAW.Graphic.1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1337250" y="44978638"/>
                        <a:ext cx="5913438" cy="296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78288" rtl="0" eaLnBrk="0" fontAlgn="base" hangingPunct="0">
        <a:spcBef>
          <a:spcPct val="0"/>
        </a:spcBef>
        <a:spcAft>
          <a:spcPct val="0"/>
        </a:spcAft>
        <a:defRPr sz="19600">
          <a:solidFill>
            <a:schemeClr val="tx2"/>
          </a:solidFill>
          <a:latin typeface="+mj-lt"/>
          <a:ea typeface="+mj-ea"/>
          <a:cs typeface="+mj-cs"/>
        </a:defRPr>
      </a:lvl1pPr>
      <a:lvl2pPr algn="ctr" defTabSz="4078288" rtl="0" eaLnBrk="0" fontAlgn="base" hangingPunct="0">
        <a:spcBef>
          <a:spcPct val="0"/>
        </a:spcBef>
        <a:spcAft>
          <a:spcPct val="0"/>
        </a:spcAft>
        <a:defRPr sz="19600">
          <a:solidFill>
            <a:schemeClr val="tx2"/>
          </a:solidFill>
          <a:latin typeface="Arial" charset="0"/>
        </a:defRPr>
      </a:lvl2pPr>
      <a:lvl3pPr algn="ctr" defTabSz="4078288" rtl="0" eaLnBrk="0" fontAlgn="base" hangingPunct="0">
        <a:spcBef>
          <a:spcPct val="0"/>
        </a:spcBef>
        <a:spcAft>
          <a:spcPct val="0"/>
        </a:spcAft>
        <a:defRPr sz="19600">
          <a:solidFill>
            <a:schemeClr val="tx2"/>
          </a:solidFill>
          <a:latin typeface="Arial" charset="0"/>
        </a:defRPr>
      </a:lvl3pPr>
      <a:lvl4pPr algn="ctr" defTabSz="4078288" rtl="0" eaLnBrk="0" fontAlgn="base" hangingPunct="0">
        <a:spcBef>
          <a:spcPct val="0"/>
        </a:spcBef>
        <a:spcAft>
          <a:spcPct val="0"/>
        </a:spcAft>
        <a:defRPr sz="19600">
          <a:solidFill>
            <a:schemeClr val="tx2"/>
          </a:solidFill>
          <a:latin typeface="Arial" charset="0"/>
        </a:defRPr>
      </a:lvl4pPr>
      <a:lvl5pPr algn="ctr" defTabSz="4078288" rtl="0" eaLnBrk="0" fontAlgn="base" hangingPunct="0">
        <a:spcBef>
          <a:spcPct val="0"/>
        </a:spcBef>
        <a:spcAft>
          <a:spcPct val="0"/>
        </a:spcAft>
        <a:defRPr sz="19600">
          <a:solidFill>
            <a:schemeClr val="tx2"/>
          </a:solidFill>
          <a:latin typeface="Arial" charset="0"/>
        </a:defRPr>
      </a:lvl5pPr>
      <a:lvl6pPr marL="457200" algn="ctr" defTabSz="4078288" rtl="0" fontAlgn="base">
        <a:spcBef>
          <a:spcPct val="0"/>
        </a:spcBef>
        <a:spcAft>
          <a:spcPct val="0"/>
        </a:spcAft>
        <a:defRPr sz="19600">
          <a:solidFill>
            <a:schemeClr val="tx2"/>
          </a:solidFill>
          <a:latin typeface="Arial" charset="0"/>
        </a:defRPr>
      </a:lvl6pPr>
      <a:lvl7pPr marL="914400" algn="ctr" defTabSz="4078288" rtl="0" fontAlgn="base">
        <a:spcBef>
          <a:spcPct val="0"/>
        </a:spcBef>
        <a:spcAft>
          <a:spcPct val="0"/>
        </a:spcAft>
        <a:defRPr sz="19600">
          <a:solidFill>
            <a:schemeClr val="tx2"/>
          </a:solidFill>
          <a:latin typeface="Arial" charset="0"/>
        </a:defRPr>
      </a:lvl7pPr>
      <a:lvl8pPr marL="1371600" algn="ctr" defTabSz="4078288" rtl="0" fontAlgn="base">
        <a:spcBef>
          <a:spcPct val="0"/>
        </a:spcBef>
        <a:spcAft>
          <a:spcPct val="0"/>
        </a:spcAft>
        <a:defRPr sz="19600">
          <a:solidFill>
            <a:schemeClr val="tx2"/>
          </a:solidFill>
          <a:latin typeface="Arial" charset="0"/>
        </a:defRPr>
      </a:lvl8pPr>
      <a:lvl9pPr marL="1828800" algn="ctr" defTabSz="4078288" rtl="0" fontAlgn="base">
        <a:spcBef>
          <a:spcPct val="0"/>
        </a:spcBef>
        <a:spcAft>
          <a:spcPct val="0"/>
        </a:spcAft>
        <a:defRPr sz="19600">
          <a:solidFill>
            <a:schemeClr val="tx2"/>
          </a:solidFill>
          <a:latin typeface="Arial" charset="0"/>
        </a:defRPr>
      </a:lvl9pPr>
    </p:titleStyle>
    <p:bodyStyle>
      <a:lvl1pPr marL="1530350" indent="-1530350" algn="l" defTabSz="4078288" rtl="0" eaLnBrk="0" fontAlgn="base" hangingPunct="0">
        <a:spcBef>
          <a:spcPct val="20000"/>
        </a:spcBef>
        <a:spcAft>
          <a:spcPct val="0"/>
        </a:spcAft>
        <a:buChar char="•"/>
        <a:defRPr sz="14300">
          <a:solidFill>
            <a:schemeClr val="tx1"/>
          </a:solidFill>
          <a:latin typeface="+mn-lt"/>
          <a:ea typeface="+mn-ea"/>
          <a:cs typeface="+mn-cs"/>
        </a:defRPr>
      </a:lvl1pPr>
      <a:lvl2pPr marL="3314700" indent="-1276350" algn="l" defTabSz="4078288" rtl="0" eaLnBrk="0" fontAlgn="base" hangingPunct="0">
        <a:spcBef>
          <a:spcPct val="20000"/>
        </a:spcBef>
        <a:spcAft>
          <a:spcPct val="0"/>
        </a:spcAft>
        <a:buChar char="–"/>
        <a:defRPr sz="12400">
          <a:solidFill>
            <a:schemeClr val="tx1"/>
          </a:solidFill>
          <a:latin typeface="+mn-lt"/>
        </a:defRPr>
      </a:lvl2pPr>
      <a:lvl3pPr marL="5099050" indent="-1020763" algn="l" defTabSz="4078288" rtl="0" eaLnBrk="0" fontAlgn="base" hangingPunct="0">
        <a:spcBef>
          <a:spcPct val="20000"/>
        </a:spcBef>
        <a:spcAft>
          <a:spcPct val="0"/>
        </a:spcAft>
        <a:buChar char="•"/>
        <a:defRPr sz="10700">
          <a:solidFill>
            <a:schemeClr val="tx1"/>
          </a:solidFill>
          <a:latin typeface="+mn-lt"/>
        </a:defRPr>
      </a:lvl3pPr>
      <a:lvl4pPr marL="7140575" indent="-1020763" algn="l" defTabSz="4078288" rtl="0" eaLnBrk="0" fontAlgn="base" hangingPunct="0">
        <a:spcBef>
          <a:spcPct val="20000"/>
        </a:spcBef>
        <a:spcAft>
          <a:spcPct val="0"/>
        </a:spcAft>
        <a:buChar char="–"/>
        <a:defRPr sz="8900">
          <a:solidFill>
            <a:schemeClr val="tx1"/>
          </a:solidFill>
          <a:latin typeface="+mn-lt"/>
        </a:defRPr>
      </a:lvl4pPr>
      <a:lvl5pPr marL="9180513" indent="-1020763" algn="l" defTabSz="4078288" rtl="0" eaLnBrk="0" fontAlgn="base" hangingPunct="0">
        <a:spcBef>
          <a:spcPct val="20000"/>
        </a:spcBef>
        <a:spcAft>
          <a:spcPct val="0"/>
        </a:spcAft>
        <a:buChar char="»"/>
        <a:defRPr sz="8900">
          <a:solidFill>
            <a:schemeClr val="tx1"/>
          </a:solidFill>
          <a:latin typeface="+mn-lt"/>
        </a:defRPr>
      </a:lvl5pPr>
      <a:lvl6pPr marL="9637713" indent="-1020763" algn="l" defTabSz="4078288" rtl="0" fontAlgn="base">
        <a:spcBef>
          <a:spcPct val="20000"/>
        </a:spcBef>
        <a:spcAft>
          <a:spcPct val="0"/>
        </a:spcAft>
        <a:buChar char="»"/>
        <a:defRPr sz="8900">
          <a:solidFill>
            <a:schemeClr val="tx1"/>
          </a:solidFill>
          <a:latin typeface="+mn-lt"/>
        </a:defRPr>
      </a:lvl6pPr>
      <a:lvl7pPr marL="10094913" indent="-1020763" algn="l" defTabSz="4078288" rtl="0" fontAlgn="base">
        <a:spcBef>
          <a:spcPct val="20000"/>
        </a:spcBef>
        <a:spcAft>
          <a:spcPct val="0"/>
        </a:spcAft>
        <a:buChar char="»"/>
        <a:defRPr sz="8900">
          <a:solidFill>
            <a:schemeClr val="tx1"/>
          </a:solidFill>
          <a:latin typeface="+mn-lt"/>
        </a:defRPr>
      </a:lvl7pPr>
      <a:lvl8pPr marL="10552113" indent="-1020763" algn="l" defTabSz="4078288" rtl="0" fontAlgn="base">
        <a:spcBef>
          <a:spcPct val="20000"/>
        </a:spcBef>
        <a:spcAft>
          <a:spcPct val="0"/>
        </a:spcAft>
        <a:buChar char="»"/>
        <a:defRPr sz="8900">
          <a:solidFill>
            <a:schemeClr val="tx1"/>
          </a:solidFill>
          <a:latin typeface="+mn-lt"/>
        </a:defRPr>
      </a:lvl8pPr>
      <a:lvl9pPr marL="11009313" indent="-1020763" algn="l" defTabSz="4078288" rtl="0" fontAlgn="base">
        <a:spcBef>
          <a:spcPct val="20000"/>
        </a:spcBef>
        <a:spcAft>
          <a:spcPct val="0"/>
        </a:spcAft>
        <a:buChar char="»"/>
        <a:defRPr sz="8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50" name="AutoShape 50"/>
          <p:cNvSpPr>
            <a:spLocks noChangeArrowheads="1"/>
          </p:cNvSpPr>
          <p:nvPr/>
        </p:nvSpPr>
        <p:spPr bwMode="auto">
          <a:xfrm>
            <a:off x="25703213" y="8001000"/>
            <a:ext cx="12047537" cy="36529963"/>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8000">
                <a:solidFill>
                  <a:schemeClr val="tx1"/>
                </a:solidFill>
                <a:latin typeface="Arial" charset="0"/>
              </a:defRPr>
            </a:lvl1pPr>
            <a:lvl2pPr marL="742950" indent="-285750" eaLnBrk="0" hangingPunct="0">
              <a:defRPr sz="8000">
                <a:solidFill>
                  <a:schemeClr val="tx1"/>
                </a:solidFill>
                <a:latin typeface="Arial" charset="0"/>
              </a:defRPr>
            </a:lvl2pPr>
            <a:lvl3pPr marL="1143000" indent="-228600" eaLnBrk="0" hangingPunct="0">
              <a:defRPr sz="8000">
                <a:solidFill>
                  <a:schemeClr val="tx1"/>
                </a:solidFill>
                <a:latin typeface="Arial" charset="0"/>
              </a:defRPr>
            </a:lvl3pPr>
            <a:lvl4pPr marL="1600200" indent="-228600" eaLnBrk="0" hangingPunct="0">
              <a:defRPr sz="8000">
                <a:solidFill>
                  <a:schemeClr val="tx1"/>
                </a:solidFill>
                <a:latin typeface="Arial" charset="0"/>
              </a:defRPr>
            </a:lvl4pPr>
            <a:lvl5pPr marL="2057400" indent="-228600" eaLnBrk="0" hangingPunct="0">
              <a:defRPr sz="8000">
                <a:solidFill>
                  <a:schemeClr val="tx1"/>
                </a:solidFill>
                <a:latin typeface="Arial" charset="0"/>
              </a:defRPr>
            </a:lvl5pPr>
            <a:lvl6pPr marL="2514600" indent="-228600" algn="ctr" eaLnBrk="0" fontAlgn="base" hangingPunct="0">
              <a:spcBef>
                <a:spcPct val="0"/>
              </a:spcBef>
              <a:spcAft>
                <a:spcPct val="0"/>
              </a:spcAft>
              <a:defRPr sz="8000">
                <a:solidFill>
                  <a:schemeClr val="tx1"/>
                </a:solidFill>
                <a:latin typeface="Arial" charset="0"/>
              </a:defRPr>
            </a:lvl6pPr>
            <a:lvl7pPr marL="2971800" indent="-228600" algn="ctr" eaLnBrk="0" fontAlgn="base" hangingPunct="0">
              <a:spcBef>
                <a:spcPct val="0"/>
              </a:spcBef>
              <a:spcAft>
                <a:spcPct val="0"/>
              </a:spcAft>
              <a:defRPr sz="8000">
                <a:solidFill>
                  <a:schemeClr val="tx1"/>
                </a:solidFill>
                <a:latin typeface="Arial" charset="0"/>
              </a:defRPr>
            </a:lvl7pPr>
            <a:lvl8pPr marL="3429000" indent="-228600" algn="ctr" eaLnBrk="0" fontAlgn="base" hangingPunct="0">
              <a:spcBef>
                <a:spcPct val="0"/>
              </a:spcBef>
              <a:spcAft>
                <a:spcPct val="0"/>
              </a:spcAft>
              <a:defRPr sz="8000">
                <a:solidFill>
                  <a:schemeClr val="tx1"/>
                </a:solidFill>
                <a:latin typeface="Arial" charset="0"/>
              </a:defRPr>
            </a:lvl8pPr>
            <a:lvl9pPr marL="3886200" indent="-228600" algn="ctr" eaLnBrk="0" fontAlgn="base" hangingPunct="0">
              <a:spcBef>
                <a:spcPct val="0"/>
              </a:spcBef>
              <a:spcAft>
                <a:spcPct val="0"/>
              </a:spcAft>
              <a:defRPr sz="8000">
                <a:solidFill>
                  <a:schemeClr val="tx1"/>
                </a:solidFill>
                <a:latin typeface="Arial" charset="0"/>
              </a:defRPr>
            </a:lvl9pPr>
          </a:lstStyle>
          <a:p>
            <a:pPr eaLnBrk="1" hangingPunct="1"/>
            <a:endParaRPr lang="en-US" altLang="en-US"/>
          </a:p>
        </p:txBody>
      </p:sp>
      <p:sp>
        <p:nvSpPr>
          <p:cNvPr id="2051" name="AutoShape 51"/>
          <p:cNvSpPr>
            <a:spLocks noChangeArrowheads="1"/>
          </p:cNvSpPr>
          <p:nvPr/>
        </p:nvSpPr>
        <p:spPr bwMode="auto">
          <a:xfrm>
            <a:off x="13147675" y="8001000"/>
            <a:ext cx="12047538" cy="36529963"/>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8000">
                <a:solidFill>
                  <a:schemeClr val="tx1"/>
                </a:solidFill>
                <a:latin typeface="Arial" charset="0"/>
              </a:defRPr>
            </a:lvl1pPr>
            <a:lvl2pPr marL="742950" indent="-285750" eaLnBrk="0" hangingPunct="0">
              <a:defRPr sz="8000">
                <a:solidFill>
                  <a:schemeClr val="tx1"/>
                </a:solidFill>
                <a:latin typeface="Arial" charset="0"/>
              </a:defRPr>
            </a:lvl2pPr>
            <a:lvl3pPr marL="1143000" indent="-228600" eaLnBrk="0" hangingPunct="0">
              <a:defRPr sz="8000">
                <a:solidFill>
                  <a:schemeClr val="tx1"/>
                </a:solidFill>
                <a:latin typeface="Arial" charset="0"/>
              </a:defRPr>
            </a:lvl3pPr>
            <a:lvl4pPr marL="1600200" indent="-228600" eaLnBrk="0" hangingPunct="0">
              <a:defRPr sz="8000">
                <a:solidFill>
                  <a:schemeClr val="tx1"/>
                </a:solidFill>
                <a:latin typeface="Arial" charset="0"/>
              </a:defRPr>
            </a:lvl4pPr>
            <a:lvl5pPr marL="2057400" indent="-228600" eaLnBrk="0" hangingPunct="0">
              <a:defRPr sz="8000">
                <a:solidFill>
                  <a:schemeClr val="tx1"/>
                </a:solidFill>
                <a:latin typeface="Arial" charset="0"/>
              </a:defRPr>
            </a:lvl5pPr>
            <a:lvl6pPr marL="2514600" indent="-228600" algn="ctr" eaLnBrk="0" fontAlgn="base" hangingPunct="0">
              <a:spcBef>
                <a:spcPct val="0"/>
              </a:spcBef>
              <a:spcAft>
                <a:spcPct val="0"/>
              </a:spcAft>
              <a:defRPr sz="8000">
                <a:solidFill>
                  <a:schemeClr val="tx1"/>
                </a:solidFill>
                <a:latin typeface="Arial" charset="0"/>
              </a:defRPr>
            </a:lvl6pPr>
            <a:lvl7pPr marL="2971800" indent="-228600" algn="ctr" eaLnBrk="0" fontAlgn="base" hangingPunct="0">
              <a:spcBef>
                <a:spcPct val="0"/>
              </a:spcBef>
              <a:spcAft>
                <a:spcPct val="0"/>
              </a:spcAft>
              <a:defRPr sz="8000">
                <a:solidFill>
                  <a:schemeClr val="tx1"/>
                </a:solidFill>
                <a:latin typeface="Arial" charset="0"/>
              </a:defRPr>
            </a:lvl7pPr>
            <a:lvl8pPr marL="3429000" indent="-228600" algn="ctr" eaLnBrk="0" fontAlgn="base" hangingPunct="0">
              <a:spcBef>
                <a:spcPct val="0"/>
              </a:spcBef>
              <a:spcAft>
                <a:spcPct val="0"/>
              </a:spcAft>
              <a:defRPr sz="8000">
                <a:solidFill>
                  <a:schemeClr val="tx1"/>
                </a:solidFill>
                <a:latin typeface="Arial" charset="0"/>
              </a:defRPr>
            </a:lvl8pPr>
            <a:lvl9pPr marL="3886200" indent="-228600" algn="ctr" eaLnBrk="0" fontAlgn="base" hangingPunct="0">
              <a:spcBef>
                <a:spcPct val="0"/>
              </a:spcBef>
              <a:spcAft>
                <a:spcPct val="0"/>
              </a:spcAft>
              <a:defRPr sz="8000">
                <a:solidFill>
                  <a:schemeClr val="tx1"/>
                </a:solidFill>
                <a:latin typeface="Arial" charset="0"/>
              </a:defRPr>
            </a:lvl9pPr>
          </a:lstStyle>
          <a:p>
            <a:pPr eaLnBrk="1" hangingPunct="1"/>
            <a:endParaRPr lang="en-US" altLang="en-US"/>
          </a:p>
        </p:txBody>
      </p:sp>
      <p:sp>
        <p:nvSpPr>
          <p:cNvPr id="2052" name="AutoShape 52"/>
          <p:cNvSpPr>
            <a:spLocks noChangeArrowheads="1"/>
          </p:cNvSpPr>
          <p:nvPr/>
        </p:nvSpPr>
        <p:spPr bwMode="auto">
          <a:xfrm>
            <a:off x="628650" y="8001000"/>
            <a:ext cx="12047538" cy="36529963"/>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8000">
                <a:solidFill>
                  <a:schemeClr val="tx1"/>
                </a:solidFill>
                <a:latin typeface="Arial" charset="0"/>
              </a:defRPr>
            </a:lvl1pPr>
            <a:lvl2pPr marL="742950" indent="-285750" eaLnBrk="0" hangingPunct="0">
              <a:defRPr sz="8000">
                <a:solidFill>
                  <a:schemeClr val="tx1"/>
                </a:solidFill>
                <a:latin typeface="Arial" charset="0"/>
              </a:defRPr>
            </a:lvl2pPr>
            <a:lvl3pPr marL="1143000" indent="-228600" eaLnBrk="0" hangingPunct="0">
              <a:defRPr sz="8000">
                <a:solidFill>
                  <a:schemeClr val="tx1"/>
                </a:solidFill>
                <a:latin typeface="Arial" charset="0"/>
              </a:defRPr>
            </a:lvl3pPr>
            <a:lvl4pPr marL="1600200" indent="-228600" eaLnBrk="0" hangingPunct="0">
              <a:defRPr sz="8000">
                <a:solidFill>
                  <a:schemeClr val="tx1"/>
                </a:solidFill>
                <a:latin typeface="Arial" charset="0"/>
              </a:defRPr>
            </a:lvl4pPr>
            <a:lvl5pPr marL="2057400" indent="-228600" eaLnBrk="0" hangingPunct="0">
              <a:defRPr sz="8000">
                <a:solidFill>
                  <a:schemeClr val="tx1"/>
                </a:solidFill>
                <a:latin typeface="Arial" charset="0"/>
              </a:defRPr>
            </a:lvl5pPr>
            <a:lvl6pPr marL="2514600" indent="-228600" algn="ctr" eaLnBrk="0" fontAlgn="base" hangingPunct="0">
              <a:spcBef>
                <a:spcPct val="0"/>
              </a:spcBef>
              <a:spcAft>
                <a:spcPct val="0"/>
              </a:spcAft>
              <a:defRPr sz="8000">
                <a:solidFill>
                  <a:schemeClr val="tx1"/>
                </a:solidFill>
                <a:latin typeface="Arial" charset="0"/>
              </a:defRPr>
            </a:lvl6pPr>
            <a:lvl7pPr marL="2971800" indent="-228600" algn="ctr" eaLnBrk="0" fontAlgn="base" hangingPunct="0">
              <a:spcBef>
                <a:spcPct val="0"/>
              </a:spcBef>
              <a:spcAft>
                <a:spcPct val="0"/>
              </a:spcAft>
              <a:defRPr sz="8000">
                <a:solidFill>
                  <a:schemeClr val="tx1"/>
                </a:solidFill>
                <a:latin typeface="Arial" charset="0"/>
              </a:defRPr>
            </a:lvl7pPr>
            <a:lvl8pPr marL="3429000" indent="-228600" algn="ctr" eaLnBrk="0" fontAlgn="base" hangingPunct="0">
              <a:spcBef>
                <a:spcPct val="0"/>
              </a:spcBef>
              <a:spcAft>
                <a:spcPct val="0"/>
              </a:spcAft>
              <a:defRPr sz="8000">
                <a:solidFill>
                  <a:schemeClr val="tx1"/>
                </a:solidFill>
                <a:latin typeface="Arial" charset="0"/>
              </a:defRPr>
            </a:lvl8pPr>
            <a:lvl9pPr marL="3886200" indent="-228600" algn="ctr" eaLnBrk="0" fontAlgn="base" hangingPunct="0">
              <a:spcBef>
                <a:spcPct val="0"/>
              </a:spcBef>
              <a:spcAft>
                <a:spcPct val="0"/>
              </a:spcAft>
              <a:defRPr sz="8000">
                <a:solidFill>
                  <a:schemeClr val="tx1"/>
                </a:solidFill>
                <a:latin typeface="Arial" charset="0"/>
              </a:defRPr>
            </a:lvl9pPr>
          </a:lstStyle>
          <a:p>
            <a:pPr eaLnBrk="1" hangingPunct="1"/>
            <a:endParaRPr lang="en-US" altLang="en-US"/>
          </a:p>
        </p:txBody>
      </p:sp>
      <p:sp>
        <p:nvSpPr>
          <p:cNvPr id="2053" name="Text Box 53"/>
          <p:cNvSpPr txBox="1">
            <a:spLocks noChangeArrowheads="1"/>
          </p:cNvSpPr>
          <p:nvPr/>
        </p:nvSpPr>
        <p:spPr bwMode="auto">
          <a:xfrm>
            <a:off x="1150938" y="10917238"/>
            <a:ext cx="10969625" cy="2425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defTabSz="4078288" eaLnBrk="0" hangingPunct="0">
              <a:defRPr sz="8000">
                <a:solidFill>
                  <a:schemeClr val="tx1"/>
                </a:solidFill>
                <a:latin typeface="Arial" charset="0"/>
              </a:defRPr>
            </a:lvl1pPr>
            <a:lvl2pPr marL="742950" indent="-285750" defTabSz="4078288" eaLnBrk="0" hangingPunct="0">
              <a:defRPr sz="8000">
                <a:solidFill>
                  <a:schemeClr val="tx1"/>
                </a:solidFill>
                <a:latin typeface="Arial" charset="0"/>
              </a:defRPr>
            </a:lvl2pPr>
            <a:lvl3pPr marL="1143000" indent="-228600" defTabSz="4078288" eaLnBrk="0" hangingPunct="0">
              <a:defRPr sz="8000">
                <a:solidFill>
                  <a:schemeClr val="tx1"/>
                </a:solidFill>
                <a:latin typeface="Arial" charset="0"/>
              </a:defRPr>
            </a:lvl3pPr>
            <a:lvl4pPr marL="1600200" indent="-228600" defTabSz="4078288" eaLnBrk="0" hangingPunct="0">
              <a:defRPr sz="8000">
                <a:solidFill>
                  <a:schemeClr val="tx1"/>
                </a:solidFill>
                <a:latin typeface="Arial" charset="0"/>
              </a:defRPr>
            </a:lvl4pPr>
            <a:lvl5pPr marL="2057400" indent="-228600" defTabSz="4078288" eaLnBrk="0" hangingPunct="0">
              <a:defRPr sz="8000">
                <a:solidFill>
                  <a:schemeClr val="tx1"/>
                </a:solidFill>
                <a:latin typeface="Arial" charset="0"/>
              </a:defRPr>
            </a:lvl5pPr>
            <a:lvl6pPr marL="2514600" indent="-228600" algn="ctr" defTabSz="4078288" eaLnBrk="0" fontAlgn="base" hangingPunct="0">
              <a:spcBef>
                <a:spcPct val="0"/>
              </a:spcBef>
              <a:spcAft>
                <a:spcPct val="0"/>
              </a:spcAft>
              <a:defRPr sz="8000">
                <a:solidFill>
                  <a:schemeClr val="tx1"/>
                </a:solidFill>
                <a:latin typeface="Arial" charset="0"/>
              </a:defRPr>
            </a:lvl6pPr>
            <a:lvl7pPr marL="2971800" indent="-228600" algn="ctr" defTabSz="4078288" eaLnBrk="0" fontAlgn="base" hangingPunct="0">
              <a:spcBef>
                <a:spcPct val="0"/>
              </a:spcBef>
              <a:spcAft>
                <a:spcPct val="0"/>
              </a:spcAft>
              <a:defRPr sz="8000">
                <a:solidFill>
                  <a:schemeClr val="tx1"/>
                </a:solidFill>
                <a:latin typeface="Arial" charset="0"/>
              </a:defRPr>
            </a:lvl7pPr>
            <a:lvl8pPr marL="3429000" indent="-228600" algn="ctr" defTabSz="4078288" eaLnBrk="0" fontAlgn="base" hangingPunct="0">
              <a:spcBef>
                <a:spcPct val="0"/>
              </a:spcBef>
              <a:spcAft>
                <a:spcPct val="0"/>
              </a:spcAft>
              <a:defRPr sz="8000">
                <a:solidFill>
                  <a:schemeClr val="tx1"/>
                </a:solidFill>
                <a:latin typeface="Arial" charset="0"/>
              </a:defRPr>
            </a:lvl8pPr>
            <a:lvl9pPr marL="3886200" indent="-228600" algn="ctr" defTabSz="4078288" eaLnBrk="0" fontAlgn="base" hangingPunct="0">
              <a:spcBef>
                <a:spcPct val="0"/>
              </a:spcBef>
              <a:spcAft>
                <a:spcPct val="0"/>
              </a:spcAft>
              <a:defRPr sz="8000">
                <a:solidFill>
                  <a:schemeClr val="tx1"/>
                </a:solidFill>
                <a:latin typeface="Arial" charset="0"/>
              </a:defRPr>
            </a:lvl9pPr>
          </a:lstStyle>
          <a:p>
            <a:pPr algn="l">
              <a:lnSpc>
                <a:spcPct val="95000"/>
              </a:lnSpc>
            </a:pPr>
            <a:r>
              <a:rPr lang="en-US" altLang="en-US" sz="2900">
                <a:latin typeface="Times New Roman" pitchFamily="18" charset="0"/>
              </a:rPr>
              <a:t>We hope you find this template useful! This one is set up to yield a 42x50” vertical poster.</a:t>
            </a:r>
          </a:p>
          <a:p>
            <a:pPr algn="l">
              <a:lnSpc>
                <a:spcPct val="95000"/>
              </a:lnSpc>
            </a:pPr>
            <a:endParaRPr lang="en-US" altLang="en-US" sz="2900">
              <a:latin typeface="Times New Roman" pitchFamily="18" charset="0"/>
            </a:endParaRPr>
          </a:p>
          <a:p>
            <a:pPr algn="l">
              <a:lnSpc>
                <a:spcPct val="95000"/>
              </a:lnSpc>
            </a:pPr>
            <a:r>
              <a:rPr lang="en-US" altLang="en-US" sz="29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2900">
              <a:latin typeface="Times New Roman" pitchFamily="18" charset="0"/>
            </a:endParaRPr>
          </a:p>
          <a:p>
            <a:pPr algn="l">
              <a:lnSpc>
                <a:spcPct val="95000"/>
              </a:lnSpc>
            </a:pPr>
            <a:r>
              <a:rPr lang="en-US" altLang="en-US" sz="29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2900">
              <a:latin typeface="Times New Roman" pitchFamily="18" charset="0"/>
            </a:endParaRPr>
          </a:p>
          <a:p>
            <a:pPr algn="l">
              <a:lnSpc>
                <a:spcPct val="95000"/>
              </a:lnSpc>
            </a:pPr>
            <a:r>
              <a:rPr lang="en-US" altLang="en-US" sz="29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2900">
              <a:latin typeface="Times New Roman" pitchFamily="18" charset="0"/>
            </a:endParaRPr>
          </a:p>
          <a:p>
            <a:pPr algn="l">
              <a:lnSpc>
                <a:spcPct val="95000"/>
              </a:lnSpc>
            </a:pPr>
            <a:r>
              <a:rPr lang="en-US" altLang="en-US" sz="2900" b="1">
                <a:latin typeface="Times New Roman" pitchFamily="18" charset="0"/>
              </a:rPr>
              <a:t>How to bring things in from Excel® and Word®</a:t>
            </a:r>
            <a:endParaRPr lang="en-US" altLang="en-US" sz="2900">
              <a:latin typeface="Times New Roman" pitchFamily="18" charset="0"/>
            </a:endParaRPr>
          </a:p>
          <a:p>
            <a:pPr algn="l">
              <a:lnSpc>
                <a:spcPct val="95000"/>
              </a:lnSpc>
            </a:pPr>
            <a:endParaRPr lang="en-US" altLang="en-US" sz="2900">
              <a:latin typeface="Times New Roman" pitchFamily="18" charset="0"/>
            </a:endParaRPr>
          </a:p>
          <a:p>
            <a:pPr algn="l">
              <a:lnSpc>
                <a:spcPct val="95000"/>
              </a:lnSpc>
            </a:pPr>
            <a:r>
              <a:rPr lang="en-US" altLang="en-US" sz="2900" b="1">
                <a:latin typeface="Times New Roman" pitchFamily="18" charset="0"/>
              </a:rPr>
              <a:t>Excel</a:t>
            </a:r>
            <a:r>
              <a:rPr lang="en-US" altLang="en-US" sz="2900">
                <a:latin typeface="Times New Roman" pitchFamily="18" charset="0"/>
              </a:rPr>
              <a:t>- select the chart, hit edit-copy, and then edit-paste into PowerPoint®. The chart can then be stretched to fit as required. If you need to edit parts of the chart, it can be ungrouped. </a:t>
            </a:r>
            <a:r>
              <a:rPr lang="en-US" altLang="en-US" sz="2900" b="1" i="1" u="sng">
                <a:latin typeface="Times New Roman" pitchFamily="18" charset="0"/>
              </a:rPr>
              <a:t>Watch out</a:t>
            </a:r>
            <a:r>
              <a:rPr lang="en-US" altLang="en-US" sz="29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2900">
              <a:latin typeface="Times New Roman" pitchFamily="18" charset="0"/>
            </a:endParaRPr>
          </a:p>
          <a:p>
            <a:pPr algn="l">
              <a:lnSpc>
                <a:spcPct val="95000"/>
              </a:lnSpc>
            </a:pPr>
            <a:r>
              <a:rPr lang="en-US" altLang="en-US" sz="2900" b="1">
                <a:latin typeface="Times New Roman" pitchFamily="18" charset="0"/>
              </a:rPr>
              <a:t>Word</a:t>
            </a:r>
            <a:r>
              <a:rPr lang="en-US" altLang="en-US" sz="29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2900" b="1">
              <a:latin typeface="Times New Roman" pitchFamily="18" charset="0"/>
            </a:endParaRPr>
          </a:p>
          <a:p>
            <a:pPr algn="l">
              <a:lnSpc>
                <a:spcPct val="95000"/>
              </a:lnSpc>
            </a:pPr>
            <a:r>
              <a:rPr lang="en-US" altLang="en-US" sz="2900" b="1">
                <a:latin typeface="Times New Roman" pitchFamily="18" charset="0"/>
              </a:rPr>
              <a:t>Scans</a:t>
            </a:r>
            <a:endParaRPr lang="en-US" altLang="en-US" sz="2900">
              <a:latin typeface="Times New Roman" pitchFamily="18" charset="0"/>
            </a:endParaRPr>
          </a:p>
          <a:p>
            <a:pPr algn="l">
              <a:lnSpc>
                <a:spcPct val="95000"/>
              </a:lnSpc>
            </a:pPr>
            <a:endParaRPr lang="en-US" altLang="en-US" sz="2900">
              <a:latin typeface="Times New Roman" pitchFamily="18" charset="0"/>
            </a:endParaRPr>
          </a:p>
          <a:p>
            <a:pPr algn="l">
              <a:lnSpc>
                <a:spcPct val="95000"/>
              </a:lnSpc>
            </a:pPr>
            <a:r>
              <a:rPr lang="en-US" altLang="en-US" sz="2900">
                <a:latin typeface="Times New Roman" pitchFamily="18" charset="0"/>
              </a:rPr>
              <a:t>We need images to be 72 to 100 dpi in their </a:t>
            </a:r>
            <a:r>
              <a:rPr lang="en-US" altLang="en-US" sz="2900" u="sng">
                <a:latin typeface="Times New Roman" pitchFamily="18" charset="0"/>
              </a:rPr>
              <a:t>final size</a:t>
            </a:r>
            <a:r>
              <a:rPr lang="en-US" altLang="en-US" sz="290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a:lnSpc>
                <a:spcPct val="95000"/>
              </a:lnSpc>
            </a:pPr>
            <a:endParaRPr lang="en-US" altLang="en-US" sz="2900">
              <a:latin typeface="Times New Roman" pitchFamily="18" charset="0"/>
            </a:endParaRPr>
          </a:p>
          <a:p>
            <a:pPr algn="l">
              <a:lnSpc>
                <a:spcPct val="95000"/>
              </a:lnSpc>
            </a:pPr>
            <a:r>
              <a:rPr lang="en-US" altLang="en-US" sz="29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2900">
              <a:latin typeface="Times New Roman" pitchFamily="18" charset="0"/>
            </a:endParaRPr>
          </a:p>
          <a:p>
            <a:pPr algn="l">
              <a:lnSpc>
                <a:spcPct val="95000"/>
              </a:lnSpc>
            </a:pPr>
            <a:r>
              <a:rPr lang="en-US" altLang="en-US" sz="2900" b="1">
                <a:latin typeface="Times New Roman" pitchFamily="18" charset="0"/>
              </a:rPr>
              <a:t>Preview: </a:t>
            </a:r>
            <a:r>
              <a:rPr lang="en-US" altLang="en-US" sz="2900">
                <a:latin typeface="Times New Roman" pitchFamily="18" charset="0"/>
              </a:rPr>
              <a:t>To see your in poster in actual  size, go to view-zoom-100%. Posters to be printed at 200% need to be viewed at 200%.</a:t>
            </a:r>
          </a:p>
          <a:p>
            <a:pPr algn="l">
              <a:lnSpc>
                <a:spcPct val="95000"/>
              </a:lnSpc>
            </a:pPr>
            <a:endParaRPr lang="en-US" altLang="en-US" sz="2900">
              <a:latin typeface="Times New Roman" pitchFamily="18" charset="0"/>
            </a:endParaRPr>
          </a:p>
          <a:p>
            <a:pPr algn="l">
              <a:lnSpc>
                <a:spcPct val="95000"/>
              </a:lnSpc>
            </a:pPr>
            <a:r>
              <a:rPr lang="en-US" altLang="en-US" sz="2900" b="1">
                <a:latin typeface="Times New Roman" pitchFamily="18" charset="0"/>
              </a:rPr>
              <a:t>Feedback:</a:t>
            </a:r>
            <a:r>
              <a:rPr lang="en-US" altLang="en-US" sz="2900">
                <a:latin typeface="Times New Roman" pitchFamily="18" charset="0"/>
              </a:rPr>
              <a:t> If you have comments about how this template worked for you, email to sales@megaprint.com.  </a:t>
            </a:r>
          </a:p>
          <a:p>
            <a:pPr algn="l">
              <a:lnSpc>
                <a:spcPct val="95000"/>
              </a:lnSpc>
            </a:pPr>
            <a:endParaRPr lang="en-US" altLang="en-US" sz="2900">
              <a:latin typeface="Times New Roman" pitchFamily="18" charset="0"/>
            </a:endParaRPr>
          </a:p>
          <a:p>
            <a:pPr algn="l">
              <a:lnSpc>
                <a:spcPct val="95000"/>
              </a:lnSpc>
            </a:pPr>
            <a:r>
              <a:rPr lang="en-US" altLang="en-US" sz="2900">
                <a:latin typeface="Times New Roman" pitchFamily="18" charset="0"/>
              </a:rPr>
              <a:t>We listen! Call us at 800-590-7850 if we can help in any way.</a:t>
            </a:r>
            <a:endParaRPr lang="en-US" altLang="en-US" sz="2900" b="1">
              <a:latin typeface="Times New Roman" pitchFamily="18" charset="0"/>
            </a:endParaRPr>
          </a:p>
        </p:txBody>
      </p:sp>
      <p:sp>
        <p:nvSpPr>
          <p:cNvPr id="2054" name="Text Box 54"/>
          <p:cNvSpPr txBox="1">
            <a:spLocks noChangeArrowheads="1"/>
          </p:cNvSpPr>
          <p:nvPr/>
        </p:nvSpPr>
        <p:spPr bwMode="auto">
          <a:xfrm>
            <a:off x="13658850" y="8601075"/>
            <a:ext cx="10853738" cy="130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defTabSz="4078288" eaLnBrk="0" hangingPunct="0">
              <a:defRPr sz="8000">
                <a:solidFill>
                  <a:schemeClr val="tx1"/>
                </a:solidFill>
                <a:latin typeface="Arial" charset="0"/>
              </a:defRPr>
            </a:lvl1pPr>
            <a:lvl2pPr marL="742950" indent="-285750" defTabSz="4078288" eaLnBrk="0" hangingPunct="0">
              <a:defRPr sz="8000">
                <a:solidFill>
                  <a:schemeClr val="tx1"/>
                </a:solidFill>
                <a:latin typeface="Arial" charset="0"/>
              </a:defRPr>
            </a:lvl2pPr>
            <a:lvl3pPr marL="1143000" indent="-228600" defTabSz="4078288" eaLnBrk="0" hangingPunct="0">
              <a:defRPr sz="8000">
                <a:solidFill>
                  <a:schemeClr val="tx1"/>
                </a:solidFill>
                <a:latin typeface="Arial" charset="0"/>
              </a:defRPr>
            </a:lvl3pPr>
            <a:lvl4pPr marL="1600200" indent="-228600" defTabSz="4078288" eaLnBrk="0" hangingPunct="0">
              <a:defRPr sz="8000">
                <a:solidFill>
                  <a:schemeClr val="tx1"/>
                </a:solidFill>
                <a:latin typeface="Arial" charset="0"/>
              </a:defRPr>
            </a:lvl4pPr>
            <a:lvl5pPr marL="2057400" indent="-228600" defTabSz="4078288" eaLnBrk="0" hangingPunct="0">
              <a:defRPr sz="8000">
                <a:solidFill>
                  <a:schemeClr val="tx1"/>
                </a:solidFill>
                <a:latin typeface="Arial" charset="0"/>
              </a:defRPr>
            </a:lvl5pPr>
            <a:lvl6pPr marL="2514600" indent="-228600" algn="ctr" defTabSz="4078288" eaLnBrk="0" fontAlgn="base" hangingPunct="0">
              <a:spcBef>
                <a:spcPct val="0"/>
              </a:spcBef>
              <a:spcAft>
                <a:spcPct val="0"/>
              </a:spcAft>
              <a:defRPr sz="8000">
                <a:solidFill>
                  <a:schemeClr val="tx1"/>
                </a:solidFill>
                <a:latin typeface="Arial" charset="0"/>
              </a:defRPr>
            </a:lvl6pPr>
            <a:lvl7pPr marL="2971800" indent="-228600" algn="ctr" defTabSz="4078288" eaLnBrk="0" fontAlgn="base" hangingPunct="0">
              <a:spcBef>
                <a:spcPct val="0"/>
              </a:spcBef>
              <a:spcAft>
                <a:spcPct val="0"/>
              </a:spcAft>
              <a:defRPr sz="8000">
                <a:solidFill>
                  <a:schemeClr val="tx1"/>
                </a:solidFill>
                <a:latin typeface="Arial" charset="0"/>
              </a:defRPr>
            </a:lvl7pPr>
            <a:lvl8pPr marL="3429000" indent="-228600" algn="ctr" defTabSz="4078288" eaLnBrk="0" fontAlgn="base" hangingPunct="0">
              <a:spcBef>
                <a:spcPct val="0"/>
              </a:spcBef>
              <a:spcAft>
                <a:spcPct val="0"/>
              </a:spcAft>
              <a:defRPr sz="8000">
                <a:solidFill>
                  <a:schemeClr val="tx1"/>
                </a:solidFill>
                <a:latin typeface="Arial" charset="0"/>
              </a:defRPr>
            </a:lvl8pPr>
            <a:lvl9pPr marL="3886200" indent="-228600" algn="ctr" defTabSz="4078288" eaLnBrk="0" fontAlgn="base" hangingPunct="0">
              <a:spcBef>
                <a:spcPct val="0"/>
              </a:spcBef>
              <a:spcAft>
                <a:spcPct val="0"/>
              </a:spcAft>
              <a:defRPr sz="8000">
                <a:solidFill>
                  <a:schemeClr val="tx1"/>
                </a:solidFill>
                <a:latin typeface="Arial" charset="0"/>
              </a:defRPr>
            </a:lvl9pPr>
          </a:lstStyle>
          <a:p>
            <a:pPr eaLnBrk="1" hangingPunct="1">
              <a:spcBef>
                <a:spcPct val="50000"/>
              </a:spcBef>
            </a:pPr>
            <a:r>
              <a:rPr lang="en-US" altLang="en-US" b="1"/>
              <a:t>Methods</a:t>
            </a:r>
          </a:p>
        </p:txBody>
      </p:sp>
      <p:sp>
        <p:nvSpPr>
          <p:cNvPr id="2055" name="Text Box 55"/>
          <p:cNvSpPr txBox="1">
            <a:spLocks noChangeArrowheads="1"/>
          </p:cNvSpPr>
          <p:nvPr/>
        </p:nvSpPr>
        <p:spPr bwMode="auto">
          <a:xfrm>
            <a:off x="26035000" y="8607425"/>
            <a:ext cx="11379200" cy="130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defTabSz="4078288" eaLnBrk="0" hangingPunct="0">
              <a:defRPr sz="8000">
                <a:solidFill>
                  <a:schemeClr val="tx1"/>
                </a:solidFill>
                <a:latin typeface="Arial" charset="0"/>
              </a:defRPr>
            </a:lvl1pPr>
            <a:lvl2pPr marL="742950" indent="-285750" defTabSz="4078288" eaLnBrk="0" hangingPunct="0">
              <a:defRPr sz="8000">
                <a:solidFill>
                  <a:schemeClr val="tx1"/>
                </a:solidFill>
                <a:latin typeface="Arial" charset="0"/>
              </a:defRPr>
            </a:lvl2pPr>
            <a:lvl3pPr marL="1143000" indent="-228600" defTabSz="4078288" eaLnBrk="0" hangingPunct="0">
              <a:defRPr sz="8000">
                <a:solidFill>
                  <a:schemeClr val="tx1"/>
                </a:solidFill>
                <a:latin typeface="Arial" charset="0"/>
              </a:defRPr>
            </a:lvl3pPr>
            <a:lvl4pPr marL="1600200" indent="-228600" defTabSz="4078288" eaLnBrk="0" hangingPunct="0">
              <a:defRPr sz="8000">
                <a:solidFill>
                  <a:schemeClr val="tx1"/>
                </a:solidFill>
                <a:latin typeface="Arial" charset="0"/>
              </a:defRPr>
            </a:lvl4pPr>
            <a:lvl5pPr marL="2057400" indent="-228600" defTabSz="4078288" eaLnBrk="0" hangingPunct="0">
              <a:defRPr sz="8000">
                <a:solidFill>
                  <a:schemeClr val="tx1"/>
                </a:solidFill>
                <a:latin typeface="Arial" charset="0"/>
              </a:defRPr>
            </a:lvl5pPr>
            <a:lvl6pPr marL="2514600" indent="-228600" algn="ctr" defTabSz="4078288" eaLnBrk="0" fontAlgn="base" hangingPunct="0">
              <a:spcBef>
                <a:spcPct val="0"/>
              </a:spcBef>
              <a:spcAft>
                <a:spcPct val="0"/>
              </a:spcAft>
              <a:defRPr sz="8000">
                <a:solidFill>
                  <a:schemeClr val="tx1"/>
                </a:solidFill>
                <a:latin typeface="Arial" charset="0"/>
              </a:defRPr>
            </a:lvl6pPr>
            <a:lvl7pPr marL="2971800" indent="-228600" algn="ctr" defTabSz="4078288" eaLnBrk="0" fontAlgn="base" hangingPunct="0">
              <a:spcBef>
                <a:spcPct val="0"/>
              </a:spcBef>
              <a:spcAft>
                <a:spcPct val="0"/>
              </a:spcAft>
              <a:defRPr sz="8000">
                <a:solidFill>
                  <a:schemeClr val="tx1"/>
                </a:solidFill>
                <a:latin typeface="Arial" charset="0"/>
              </a:defRPr>
            </a:lvl7pPr>
            <a:lvl8pPr marL="3429000" indent="-228600" algn="ctr" defTabSz="4078288" eaLnBrk="0" fontAlgn="base" hangingPunct="0">
              <a:spcBef>
                <a:spcPct val="0"/>
              </a:spcBef>
              <a:spcAft>
                <a:spcPct val="0"/>
              </a:spcAft>
              <a:defRPr sz="8000">
                <a:solidFill>
                  <a:schemeClr val="tx1"/>
                </a:solidFill>
                <a:latin typeface="Arial" charset="0"/>
              </a:defRPr>
            </a:lvl8pPr>
            <a:lvl9pPr marL="3886200" indent="-228600" algn="ctr" defTabSz="4078288" eaLnBrk="0" fontAlgn="base" hangingPunct="0">
              <a:spcBef>
                <a:spcPct val="0"/>
              </a:spcBef>
              <a:spcAft>
                <a:spcPct val="0"/>
              </a:spcAft>
              <a:defRPr sz="8000">
                <a:solidFill>
                  <a:schemeClr val="tx1"/>
                </a:solidFill>
                <a:latin typeface="Arial" charset="0"/>
              </a:defRPr>
            </a:lvl9pPr>
          </a:lstStyle>
          <a:p>
            <a:pPr eaLnBrk="1" hangingPunct="1">
              <a:spcBef>
                <a:spcPct val="50000"/>
              </a:spcBef>
            </a:pPr>
            <a:r>
              <a:rPr lang="en-US" altLang="en-US" b="1"/>
              <a:t>Conclusions</a:t>
            </a:r>
          </a:p>
        </p:txBody>
      </p:sp>
      <p:sp>
        <p:nvSpPr>
          <p:cNvPr id="2056" name="AutoShape 56"/>
          <p:cNvSpPr>
            <a:spLocks noChangeArrowheads="1"/>
          </p:cNvSpPr>
          <p:nvPr/>
        </p:nvSpPr>
        <p:spPr bwMode="auto">
          <a:xfrm>
            <a:off x="601663" y="500063"/>
            <a:ext cx="37204650" cy="6900862"/>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4995" tIns="42497" rIns="84995" bIns="42497" anchor="ctr"/>
          <a:lstStyle>
            <a:lvl1pPr defTabSz="4078288" eaLnBrk="0" hangingPunct="0">
              <a:defRPr sz="8000">
                <a:solidFill>
                  <a:schemeClr val="tx1"/>
                </a:solidFill>
                <a:latin typeface="Arial" charset="0"/>
              </a:defRPr>
            </a:lvl1pPr>
            <a:lvl2pPr marL="742950" indent="-285750" defTabSz="4078288" eaLnBrk="0" hangingPunct="0">
              <a:defRPr sz="8000">
                <a:solidFill>
                  <a:schemeClr val="tx1"/>
                </a:solidFill>
                <a:latin typeface="Arial" charset="0"/>
              </a:defRPr>
            </a:lvl2pPr>
            <a:lvl3pPr marL="1143000" indent="-228600" defTabSz="4078288" eaLnBrk="0" hangingPunct="0">
              <a:defRPr sz="8000">
                <a:solidFill>
                  <a:schemeClr val="tx1"/>
                </a:solidFill>
                <a:latin typeface="Arial" charset="0"/>
              </a:defRPr>
            </a:lvl3pPr>
            <a:lvl4pPr marL="1600200" indent="-228600" defTabSz="4078288" eaLnBrk="0" hangingPunct="0">
              <a:defRPr sz="8000">
                <a:solidFill>
                  <a:schemeClr val="tx1"/>
                </a:solidFill>
                <a:latin typeface="Arial" charset="0"/>
              </a:defRPr>
            </a:lvl4pPr>
            <a:lvl5pPr marL="2057400" indent="-228600" defTabSz="4078288" eaLnBrk="0" hangingPunct="0">
              <a:defRPr sz="8000">
                <a:solidFill>
                  <a:schemeClr val="tx1"/>
                </a:solidFill>
                <a:latin typeface="Arial" charset="0"/>
              </a:defRPr>
            </a:lvl5pPr>
            <a:lvl6pPr marL="2514600" indent="-228600" algn="ctr" defTabSz="4078288" eaLnBrk="0" fontAlgn="base" hangingPunct="0">
              <a:spcBef>
                <a:spcPct val="0"/>
              </a:spcBef>
              <a:spcAft>
                <a:spcPct val="0"/>
              </a:spcAft>
              <a:defRPr sz="8000">
                <a:solidFill>
                  <a:schemeClr val="tx1"/>
                </a:solidFill>
                <a:latin typeface="Arial" charset="0"/>
              </a:defRPr>
            </a:lvl6pPr>
            <a:lvl7pPr marL="2971800" indent="-228600" algn="ctr" defTabSz="4078288" eaLnBrk="0" fontAlgn="base" hangingPunct="0">
              <a:spcBef>
                <a:spcPct val="0"/>
              </a:spcBef>
              <a:spcAft>
                <a:spcPct val="0"/>
              </a:spcAft>
              <a:defRPr sz="8000">
                <a:solidFill>
                  <a:schemeClr val="tx1"/>
                </a:solidFill>
                <a:latin typeface="Arial" charset="0"/>
              </a:defRPr>
            </a:lvl7pPr>
            <a:lvl8pPr marL="3429000" indent="-228600" algn="ctr" defTabSz="4078288" eaLnBrk="0" fontAlgn="base" hangingPunct="0">
              <a:spcBef>
                <a:spcPct val="0"/>
              </a:spcBef>
              <a:spcAft>
                <a:spcPct val="0"/>
              </a:spcAft>
              <a:defRPr sz="8000">
                <a:solidFill>
                  <a:schemeClr val="tx1"/>
                </a:solidFill>
                <a:latin typeface="Arial" charset="0"/>
              </a:defRPr>
            </a:lvl8pPr>
            <a:lvl9pPr marL="3886200" indent="-228600" algn="ctr" defTabSz="4078288" eaLnBrk="0" fontAlgn="base" hangingPunct="0">
              <a:spcBef>
                <a:spcPct val="0"/>
              </a:spcBef>
              <a:spcAft>
                <a:spcPct val="0"/>
              </a:spcAft>
              <a:defRPr sz="8000">
                <a:solidFill>
                  <a:schemeClr val="tx1"/>
                </a:solidFill>
                <a:latin typeface="Arial" charset="0"/>
              </a:defRPr>
            </a:lvl9pPr>
          </a:lstStyle>
          <a:p>
            <a:pPr eaLnBrk="1" hangingPunct="1"/>
            <a:endParaRPr lang="en-US" altLang="en-US">
              <a:solidFill>
                <a:schemeClr val="bg1"/>
              </a:solidFill>
            </a:endParaRPr>
          </a:p>
        </p:txBody>
      </p:sp>
      <p:sp>
        <p:nvSpPr>
          <p:cNvPr id="2057" name="Text Box 57"/>
          <p:cNvSpPr txBox="1">
            <a:spLocks noChangeArrowheads="1"/>
          </p:cNvSpPr>
          <p:nvPr/>
        </p:nvSpPr>
        <p:spPr bwMode="auto">
          <a:xfrm>
            <a:off x="1066800" y="1300163"/>
            <a:ext cx="35806063"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defTabSz="4078288" eaLnBrk="0" hangingPunct="0">
              <a:defRPr sz="8000">
                <a:solidFill>
                  <a:schemeClr val="tx1"/>
                </a:solidFill>
                <a:latin typeface="Arial" charset="0"/>
              </a:defRPr>
            </a:lvl1pPr>
            <a:lvl2pPr marL="742950" indent="-285750" defTabSz="4078288" eaLnBrk="0" hangingPunct="0">
              <a:defRPr sz="8000">
                <a:solidFill>
                  <a:schemeClr val="tx1"/>
                </a:solidFill>
                <a:latin typeface="Arial" charset="0"/>
              </a:defRPr>
            </a:lvl2pPr>
            <a:lvl3pPr marL="1143000" indent="-228600" defTabSz="4078288" eaLnBrk="0" hangingPunct="0">
              <a:defRPr sz="8000">
                <a:solidFill>
                  <a:schemeClr val="tx1"/>
                </a:solidFill>
                <a:latin typeface="Arial" charset="0"/>
              </a:defRPr>
            </a:lvl3pPr>
            <a:lvl4pPr marL="1600200" indent="-228600" defTabSz="4078288" eaLnBrk="0" hangingPunct="0">
              <a:defRPr sz="8000">
                <a:solidFill>
                  <a:schemeClr val="tx1"/>
                </a:solidFill>
                <a:latin typeface="Arial" charset="0"/>
              </a:defRPr>
            </a:lvl4pPr>
            <a:lvl5pPr marL="2057400" indent="-228600" defTabSz="4078288" eaLnBrk="0" hangingPunct="0">
              <a:defRPr sz="8000">
                <a:solidFill>
                  <a:schemeClr val="tx1"/>
                </a:solidFill>
                <a:latin typeface="Arial" charset="0"/>
              </a:defRPr>
            </a:lvl5pPr>
            <a:lvl6pPr marL="2514600" indent="-228600" algn="ctr" defTabSz="4078288" eaLnBrk="0" fontAlgn="base" hangingPunct="0">
              <a:spcBef>
                <a:spcPct val="0"/>
              </a:spcBef>
              <a:spcAft>
                <a:spcPct val="0"/>
              </a:spcAft>
              <a:defRPr sz="8000">
                <a:solidFill>
                  <a:schemeClr val="tx1"/>
                </a:solidFill>
                <a:latin typeface="Arial" charset="0"/>
              </a:defRPr>
            </a:lvl6pPr>
            <a:lvl7pPr marL="2971800" indent="-228600" algn="ctr" defTabSz="4078288" eaLnBrk="0" fontAlgn="base" hangingPunct="0">
              <a:spcBef>
                <a:spcPct val="0"/>
              </a:spcBef>
              <a:spcAft>
                <a:spcPct val="0"/>
              </a:spcAft>
              <a:defRPr sz="8000">
                <a:solidFill>
                  <a:schemeClr val="tx1"/>
                </a:solidFill>
                <a:latin typeface="Arial" charset="0"/>
              </a:defRPr>
            </a:lvl7pPr>
            <a:lvl8pPr marL="3429000" indent="-228600" algn="ctr" defTabSz="4078288" eaLnBrk="0" fontAlgn="base" hangingPunct="0">
              <a:spcBef>
                <a:spcPct val="0"/>
              </a:spcBef>
              <a:spcAft>
                <a:spcPct val="0"/>
              </a:spcAft>
              <a:defRPr sz="8000">
                <a:solidFill>
                  <a:schemeClr val="tx1"/>
                </a:solidFill>
                <a:latin typeface="Arial" charset="0"/>
              </a:defRPr>
            </a:lvl8pPr>
            <a:lvl9pPr marL="3886200" indent="-228600" algn="ctr" defTabSz="4078288" eaLnBrk="0" fontAlgn="base" hangingPunct="0">
              <a:spcBef>
                <a:spcPct val="0"/>
              </a:spcBef>
              <a:spcAft>
                <a:spcPct val="0"/>
              </a:spcAft>
              <a:defRPr sz="8000">
                <a:solidFill>
                  <a:schemeClr val="tx1"/>
                </a:solidFill>
                <a:latin typeface="Arial" charset="0"/>
              </a:defRPr>
            </a:lvl9pPr>
          </a:lstStyle>
          <a:p>
            <a:pPr eaLnBrk="1" hangingPunct="1">
              <a:spcBef>
                <a:spcPct val="50000"/>
              </a:spcBef>
            </a:pPr>
            <a:r>
              <a:rPr lang="en-US" altLang="en-US" sz="14100" b="1"/>
              <a:t>Title of the Research Study</a:t>
            </a:r>
          </a:p>
          <a:p>
            <a:pPr eaLnBrk="1" hangingPunct="1"/>
            <a:r>
              <a:rPr lang="en-US" altLang="en-US" sz="9600" b="1"/>
              <a:t>PEOPLE WHO DID THE STUDY</a:t>
            </a:r>
          </a:p>
          <a:p>
            <a:pPr eaLnBrk="1" hangingPunct="1"/>
            <a:endParaRPr lang="en-US" altLang="en-US" sz="4000" b="1"/>
          </a:p>
          <a:p>
            <a:pPr eaLnBrk="1" hangingPunct="1"/>
            <a:r>
              <a:rPr lang="en-US" altLang="en-US" sz="5600" b="1" i="1"/>
              <a:t>UNIVERSITIES AND/OR  HOSPITALS THEY ARE AFFILIATED WITH</a:t>
            </a:r>
            <a:endParaRPr lang="en-US" altLang="en-US" sz="9600"/>
          </a:p>
        </p:txBody>
      </p:sp>
      <p:sp>
        <p:nvSpPr>
          <p:cNvPr id="2058" name="Text Box 58"/>
          <p:cNvSpPr txBox="1">
            <a:spLocks noChangeArrowheads="1"/>
          </p:cNvSpPr>
          <p:nvPr/>
        </p:nvSpPr>
        <p:spPr bwMode="auto">
          <a:xfrm>
            <a:off x="601663" y="2900363"/>
            <a:ext cx="3200400" cy="192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defTabSz="4078288" eaLnBrk="0" hangingPunct="0">
              <a:defRPr sz="8000">
                <a:solidFill>
                  <a:schemeClr val="tx1"/>
                </a:solidFill>
                <a:latin typeface="Arial" charset="0"/>
              </a:defRPr>
            </a:lvl1pPr>
            <a:lvl2pPr marL="742950" indent="-285750" defTabSz="4078288" eaLnBrk="0" hangingPunct="0">
              <a:defRPr sz="8000">
                <a:solidFill>
                  <a:schemeClr val="tx1"/>
                </a:solidFill>
                <a:latin typeface="Arial" charset="0"/>
              </a:defRPr>
            </a:lvl2pPr>
            <a:lvl3pPr marL="1143000" indent="-228600" defTabSz="4078288" eaLnBrk="0" hangingPunct="0">
              <a:defRPr sz="8000">
                <a:solidFill>
                  <a:schemeClr val="tx1"/>
                </a:solidFill>
                <a:latin typeface="Arial" charset="0"/>
              </a:defRPr>
            </a:lvl3pPr>
            <a:lvl4pPr marL="1600200" indent="-228600" defTabSz="4078288" eaLnBrk="0" hangingPunct="0">
              <a:defRPr sz="8000">
                <a:solidFill>
                  <a:schemeClr val="tx1"/>
                </a:solidFill>
                <a:latin typeface="Arial" charset="0"/>
              </a:defRPr>
            </a:lvl4pPr>
            <a:lvl5pPr marL="2057400" indent="-228600" defTabSz="4078288" eaLnBrk="0" hangingPunct="0">
              <a:defRPr sz="8000">
                <a:solidFill>
                  <a:schemeClr val="tx1"/>
                </a:solidFill>
                <a:latin typeface="Arial" charset="0"/>
              </a:defRPr>
            </a:lvl5pPr>
            <a:lvl6pPr marL="2514600" indent="-228600" algn="ctr" defTabSz="4078288" eaLnBrk="0" fontAlgn="base" hangingPunct="0">
              <a:spcBef>
                <a:spcPct val="0"/>
              </a:spcBef>
              <a:spcAft>
                <a:spcPct val="0"/>
              </a:spcAft>
              <a:defRPr sz="8000">
                <a:solidFill>
                  <a:schemeClr val="tx1"/>
                </a:solidFill>
                <a:latin typeface="Arial" charset="0"/>
              </a:defRPr>
            </a:lvl6pPr>
            <a:lvl7pPr marL="2971800" indent="-228600" algn="ctr" defTabSz="4078288" eaLnBrk="0" fontAlgn="base" hangingPunct="0">
              <a:spcBef>
                <a:spcPct val="0"/>
              </a:spcBef>
              <a:spcAft>
                <a:spcPct val="0"/>
              </a:spcAft>
              <a:defRPr sz="8000">
                <a:solidFill>
                  <a:schemeClr val="tx1"/>
                </a:solidFill>
                <a:latin typeface="Arial" charset="0"/>
              </a:defRPr>
            </a:lvl7pPr>
            <a:lvl8pPr marL="3429000" indent="-228600" algn="ctr" defTabSz="4078288" eaLnBrk="0" fontAlgn="base" hangingPunct="0">
              <a:spcBef>
                <a:spcPct val="0"/>
              </a:spcBef>
              <a:spcAft>
                <a:spcPct val="0"/>
              </a:spcAft>
              <a:defRPr sz="8000">
                <a:solidFill>
                  <a:schemeClr val="tx1"/>
                </a:solidFill>
                <a:latin typeface="Arial" charset="0"/>
              </a:defRPr>
            </a:lvl8pPr>
            <a:lvl9pPr marL="3886200" indent="-228600" algn="ctr" defTabSz="4078288" eaLnBrk="0" fontAlgn="base" hangingPunct="0">
              <a:spcBef>
                <a:spcPct val="0"/>
              </a:spcBef>
              <a:spcAft>
                <a:spcPct val="0"/>
              </a:spcAft>
              <a:defRPr sz="80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2700">
              <a:solidFill>
                <a:srgbClr val="FF0000"/>
              </a:solidFill>
            </a:endParaRPr>
          </a:p>
        </p:txBody>
      </p:sp>
      <p:sp>
        <p:nvSpPr>
          <p:cNvPr id="2059" name="Text Box 59"/>
          <p:cNvSpPr txBox="1">
            <a:spLocks noChangeArrowheads="1"/>
          </p:cNvSpPr>
          <p:nvPr/>
        </p:nvSpPr>
        <p:spPr bwMode="auto">
          <a:xfrm>
            <a:off x="14243050" y="16837025"/>
            <a:ext cx="965835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defTabSz="4078288" eaLnBrk="0" hangingPunct="0">
              <a:defRPr sz="8000">
                <a:solidFill>
                  <a:schemeClr val="tx1"/>
                </a:solidFill>
                <a:latin typeface="Arial" charset="0"/>
              </a:defRPr>
            </a:lvl1pPr>
            <a:lvl2pPr marL="742950" indent="-285750" defTabSz="4078288" eaLnBrk="0" hangingPunct="0">
              <a:defRPr sz="8000">
                <a:solidFill>
                  <a:schemeClr val="tx1"/>
                </a:solidFill>
                <a:latin typeface="Arial" charset="0"/>
              </a:defRPr>
            </a:lvl2pPr>
            <a:lvl3pPr marL="1143000" indent="-228600" defTabSz="4078288" eaLnBrk="0" hangingPunct="0">
              <a:defRPr sz="8000">
                <a:solidFill>
                  <a:schemeClr val="tx1"/>
                </a:solidFill>
                <a:latin typeface="Arial" charset="0"/>
              </a:defRPr>
            </a:lvl3pPr>
            <a:lvl4pPr marL="1600200" indent="-228600" defTabSz="4078288" eaLnBrk="0" hangingPunct="0">
              <a:defRPr sz="8000">
                <a:solidFill>
                  <a:schemeClr val="tx1"/>
                </a:solidFill>
                <a:latin typeface="Arial" charset="0"/>
              </a:defRPr>
            </a:lvl4pPr>
            <a:lvl5pPr marL="2057400" indent="-228600" defTabSz="4078288" eaLnBrk="0" hangingPunct="0">
              <a:defRPr sz="8000">
                <a:solidFill>
                  <a:schemeClr val="tx1"/>
                </a:solidFill>
                <a:latin typeface="Arial" charset="0"/>
              </a:defRPr>
            </a:lvl5pPr>
            <a:lvl6pPr marL="2514600" indent="-228600" algn="ctr" defTabSz="4078288" eaLnBrk="0" fontAlgn="base" hangingPunct="0">
              <a:spcBef>
                <a:spcPct val="0"/>
              </a:spcBef>
              <a:spcAft>
                <a:spcPct val="0"/>
              </a:spcAft>
              <a:defRPr sz="8000">
                <a:solidFill>
                  <a:schemeClr val="tx1"/>
                </a:solidFill>
                <a:latin typeface="Arial" charset="0"/>
              </a:defRPr>
            </a:lvl6pPr>
            <a:lvl7pPr marL="2971800" indent="-228600" algn="ctr" defTabSz="4078288" eaLnBrk="0" fontAlgn="base" hangingPunct="0">
              <a:spcBef>
                <a:spcPct val="0"/>
              </a:spcBef>
              <a:spcAft>
                <a:spcPct val="0"/>
              </a:spcAft>
              <a:defRPr sz="8000">
                <a:solidFill>
                  <a:schemeClr val="tx1"/>
                </a:solidFill>
                <a:latin typeface="Arial" charset="0"/>
              </a:defRPr>
            </a:lvl7pPr>
            <a:lvl8pPr marL="3429000" indent="-228600" algn="ctr" defTabSz="4078288" eaLnBrk="0" fontAlgn="base" hangingPunct="0">
              <a:spcBef>
                <a:spcPct val="0"/>
              </a:spcBef>
              <a:spcAft>
                <a:spcPct val="0"/>
              </a:spcAft>
              <a:defRPr sz="8000">
                <a:solidFill>
                  <a:schemeClr val="tx1"/>
                </a:solidFill>
                <a:latin typeface="Arial" charset="0"/>
              </a:defRPr>
            </a:lvl8pPr>
            <a:lvl9pPr marL="3886200" indent="-228600" algn="ctr" defTabSz="4078288" eaLnBrk="0" fontAlgn="base" hangingPunct="0">
              <a:spcBef>
                <a:spcPct val="0"/>
              </a:spcBef>
              <a:spcAft>
                <a:spcPct val="0"/>
              </a:spcAft>
              <a:defRPr sz="8000">
                <a:solidFill>
                  <a:schemeClr val="tx1"/>
                </a:solidFill>
                <a:latin typeface="Arial" charset="0"/>
              </a:defRPr>
            </a:lvl9pPr>
          </a:lstStyle>
          <a:p>
            <a:pPr eaLnBrk="1" hangingPunct="1">
              <a:spcBef>
                <a:spcPct val="50000"/>
              </a:spcBef>
            </a:pPr>
            <a:r>
              <a:rPr lang="en-US" altLang="en-US" sz="6000" b="1" i="1"/>
              <a:t>Figure #1</a:t>
            </a:r>
          </a:p>
        </p:txBody>
      </p:sp>
      <p:sp>
        <p:nvSpPr>
          <p:cNvPr id="2060" name="Text Box 60"/>
          <p:cNvSpPr txBox="1">
            <a:spLocks noChangeArrowheads="1"/>
          </p:cNvSpPr>
          <p:nvPr/>
        </p:nvSpPr>
        <p:spPr bwMode="auto">
          <a:xfrm>
            <a:off x="14236700" y="30707013"/>
            <a:ext cx="9658350" cy="99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defTabSz="4078288" eaLnBrk="0" hangingPunct="0">
              <a:defRPr sz="8000">
                <a:solidFill>
                  <a:schemeClr val="tx1"/>
                </a:solidFill>
                <a:latin typeface="Arial" charset="0"/>
              </a:defRPr>
            </a:lvl1pPr>
            <a:lvl2pPr marL="742950" indent="-285750" defTabSz="4078288" eaLnBrk="0" hangingPunct="0">
              <a:defRPr sz="8000">
                <a:solidFill>
                  <a:schemeClr val="tx1"/>
                </a:solidFill>
                <a:latin typeface="Arial" charset="0"/>
              </a:defRPr>
            </a:lvl2pPr>
            <a:lvl3pPr marL="1143000" indent="-228600" defTabSz="4078288" eaLnBrk="0" hangingPunct="0">
              <a:defRPr sz="8000">
                <a:solidFill>
                  <a:schemeClr val="tx1"/>
                </a:solidFill>
                <a:latin typeface="Arial" charset="0"/>
              </a:defRPr>
            </a:lvl3pPr>
            <a:lvl4pPr marL="1600200" indent="-228600" defTabSz="4078288" eaLnBrk="0" hangingPunct="0">
              <a:defRPr sz="8000">
                <a:solidFill>
                  <a:schemeClr val="tx1"/>
                </a:solidFill>
                <a:latin typeface="Arial" charset="0"/>
              </a:defRPr>
            </a:lvl4pPr>
            <a:lvl5pPr marL="2057400" indent="-228600" defTabSz="4078288" eaLnBrk="0" hangingPunct="0">
              <a:defRPr sz="8000">
                <a:solidFill>
                  <a:schemeClr val="tx1"/>
                </a:solidFill>
                <a:latin typeface="Arial" charset="0"/>
              </a:defRPr>
            </a:lvl5pPr>
            <a:lvl6pPr marL="2514600" indent="-228600" algn="ctr" defTabSz="4078288" eaLnBrk="0" fontAlgn="base" hangingPunct="0">
              <a:spcBef>
                <a:spcPct val="0"/>
              </a:spcBef>
              <a:spcAft>
                <a:spcPct val="0"/>
              </a:spcAft>
              <a:defRPr sz="8000">
                <a:solidFill>
                  <a:schemeClr val="tx1"/>
                </a:solidFill>
                <a:latin typeface="Arial" charset="0"/>
              </a:defRPr>
            </a:lvl6pPr>
            <a:lvl7pPr marL="2971800" indent="-228600" algn="ctr" defTabSz="4078288" eaLnBrk="0" fontAlgn="base" hangingPunct="0">
              <a:spcBef>
                <a:spcPct val="0"/>
              </a:spcBef>
              <a:spcAft>
                <a:spcPct val="0"/>
              </a:spcAft>
              <a:defRPr sz="8000">
                <a:solidFill>
                  <a:schemeClr val="tx1"/>
                </a:solidFill>
                <a:latin typeface="Arial" charset="0"/>
              </a:defRPr>
            </a:lvl7pPr>
            <a:lvl8pPr marL="3429000" indent="-228600" algn="ctr" defTabSz="4078288" eaLnBrk="0" fontAlgn="base" hangingPunct="0">
              <a:spcBef>
                <a:spcPct val="0"/>
              </a:spcBef>
              <a:spcAft>
                <a:spcPct val="0"/>
              </a:spcAft>
              <a:defRPr sz="8000">
                <a:solidFill>
                  <a:schemeClr val="tx1"/>
                </a:solidFill>
                <a:latin typeface="Arial" charset="0"/>
              </a:defRPr>
            </a:lvl8pPr>
            <a:lvl9pPr marL="3886200" indent="-228600" algn="ctr" defTabSz="4078288" eaLnBrk="0" fontAlgn="base" hangingPunct="0">
              <a:spcBef>
                <a:spcPct val="0"/>
              </a:spcBef>
              <a:spcAft>
                <a:spcPct val="0"/>
              </a:spcAft>
              <a:defRPr sz="8000">
                <a:solidFill>
                  <a:schemeClr val="tx1"/>
                </a:solidFill>
                <a:latin typeface="Arial" charset="0"/>
              </a:defRPr>
            </a:lvl9pPr>
          </a:lstStyle>
          <a:p>
            <a:pPr eaLnBrk="1" hangingPunct="1">
              <a:spcBef>
                <a:spcPct val="50000"/>
              </a:spcBef>
            </a:pPr>
            <a:r>
              <a:rPr lang="en-US" altLang="en-US" sz="6000" b="1" i="1"/>
              <a:t>Figure #2</a:t>
            </a:r>
          </a:p>
        </p:txBody>
      </p:sp>
      <p:sp>
        <p:nvSpPr>
          <p:cNvPr id="2061" name="AutoShape 61"/>
          <p:cNvSpPr>
            <a:spLocks noChangeArrowheads="1"/>
          </p:cNvSpPr>
          <p:nvPr/>
        </p:nvSpPr>
        <p:spPr bwMode="auto">
          <a:xfrm>
            <a:off x="15184438" y="32015113"/>
            <a:ext cx="7794625" cy="7199312"/>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8000">
                <a:solidFill>
                  <a:schemeClr val="tx1"/>
                </a:solidFill>
                <a:latin typeface="Arial" charset="0"/>
              </a:defRPr>
            </a:lvl1pPr>
            <a:lvl2pPr marL="742950" indent="-285750" eaLnBrk="0" hangingPunct="0">
              <a:defRPr sz="8000">
                <a:solidFill>
                  <a:schemeClr val="tx1"/>
                </a:solidFill>
                <a:latin typeface="Arial" charset="0"/>
              </a:defRPr>
            </a:lvl2pPr>
            <a:lvl3pPr marL="1143000" indent="-228600" eaLnBrk="0" hangingPunct="0">
              <a:defRPr sz="8000">
                <a:solidFill>
                  <a:schemeClr val="tx1"/>
                </a:solidFill>
                <a:latin typeface="Arial" charset="0"/>
              </a:defRPr>
            </a:lvl3pPr>
            <a:lvl4pPr marL="1600200" indent="-228600" eaLnBrk="0" hangingPunct="0">
              <a:defRPr sz="8000">
                <a:solidFill>
                  <a:schemeClr val="tx1"/>
                </a:solidFill>
                <a:latin typeface="Arial" charset="0"/>
              </a:defRPr>
            </a:lvl4pPr>
            <a:lvl5pPr marL="2057400" indent="-228600" eaLnBrk="0" hangingPunct="0">
              <a:defRPr sz="8000">
                <a:solidFill>
                  <a:schemeClr val="tx1"/>
                </a:solidFill>
                <a:latin typeface="Arial" charset="0"/>
              </a:defRPr>
            </a:lvl5pPr>
            <a:lvl6pPr marL="2514600" indent="-228600" algn="ctr" eaLnBrk="0" fontAlgn="base" hangingPunct="0">
              <a:spcBef>
                <a:spcPct val="0"/>
              </a:spcBef>
              <a:spcAft>
                <a:spcPct val="0"/>
              </a:spcAft>
              <a:defRPr sz="8000">
                <a:solidFill>
                  <a:schemeClr val="tx1"/>
                </a:solidFill>
                <a:latin typeface="Arial" charset="0"/>
              </a:defRPr>
            </a:lvl6pPr>
            <a:lvl7pPr marL="2971800" indent="-228600" algn="ctr" eaLnBrk="0" fontAlgn="base" hangingPunct="0">
              <a:spcBef>
                <a:spcPct val="0"/>
              </a:spcBef>
              <a:spcAft>
                <a:spcPct val="0"/>
              </a:spcAft>
              <a:defRPr sz="8000">
                <a:solidFill>
                  <a:schemeClr val="tx1"/>
                </a:solidFill>
                <a:latin typeface="Arial" charset="0"/>
              </a:defRPr>
            </a:lvl7pPr>
            <a:lvl8pPr marL="3429000" indent="-228600" algn="ctr" eaLnBrk="0" fontAlgn="base" hangingPunct="0">
              <a:spcBef>
                <a:spcPct val="0"/>
              </a:spcBef>
              <a:spcAft>
                <a:spcPct val="0"/>
              </a:spcAft>
              <a:defRPr sz="8000">
                <a:solidFill>
                  <a:schemeClr val="tx1"/>
                </a:solidFill>
                <a:latin typeface="Arial" charset="0"/>
              </a:defRPr>
            </a:lvl8pPr>
            <a:lvl9pPr marL="3886200" indent="-228600" algn="ctr" eaLnBrk="0" fontAlgn="base" hangingPunct="0">
              <a:spcBef>
                <a:spcPct val="0"/>
              </a:spcBef>
              <a:spcAft>
                <a:spcPct val="0"/>
              </a:spcAft>
              <a:defRPr sz="8000">
                <a:solidFill>
                  <a:schemeClr val="tx1"/>
                </a:solidFill>
                <a:latin typeface="Arial" charset="0"/>
              </a:defRPr>
            </a:lvl9pPr>
          </a:lstStyle>
          <a:p>
            <a:pPr eaLnBrk="1" hangingPunct="1"/>
            <a:endParaRPr lang="en-US" altLang="en-US"/>
          </a:p>
        </p:txBody>
      </p:sp>
      <p:sp>
        <p:nvSpPr>
          <p:cNvPr id="2062" name="Text Box 62"/>
          <p:cNvSpPr txBox="1">
            <a:spLocks noChangeArrowheads="1"/>
          </p:cNvSpPr>
          <p:nvPr/>
        </p:nvSpPr>
        <p:spPr bwMode="auto">
          <a:xfrm>
            <a:off x="27324050" y="37901563"/>
            <a:ext cx="8828088" cy="1106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defTabSz="4078288" eaLnBrk="0" hangingPunct="0">
              <a:defRPr sz="8000">
                <a:solidFill>
                  <a:schemeClr val="tx1"/>
                </a:solidFill>
                <a:latin typeface="Arial" charset="0"/>
              </a:defRPr>
            </a:lvl1pPr>
            <a:lvl2pPr marL="742950" indent="-285750" defTabSz="4078288" eaLnBrk="0" hangingPunct="0">
              <a:defRPr sz="8000">
                <a:solidFill>
                  <a:schemeClr val="tx1"/>
                </a:solidFill>
                <a:latin typeface="Arial" charset="0"/>
              </a:defRPr>
            </a:lvl2pPr>
            <a:lvl3pPr marL="1143000" indent="-228600" defTabSz="4078288" eaLnBrk="0" hangingPunct="0">
              <a:defRPr sz="8000">
                <a:solidFill>
                  <a:schemeClr val="tx1"/>
                </a:solidFill>
                <a:latin typeface="Arial" charset="0"/>
              </a:defRPr>
            </a:lvl3pPr>
            <a:lvl4pPr marL="1600200" indent="-228600" defTabSz="4078288" eaLnBrk="0" hangingPunct="0">
              <a:defRPr sz="8000">
                <a:solidFill>
                  <a:schemeClr val="tx1"/>
                </a:solidFill>
                <a:latin typeface="Arial" charset="0"/>
              </a:defRPr>
            </a:lvl4pPr>
            <a:lvl5pPr marL="2057400" indent="-228600" defTabSz="4078288" eaLnBrk="0" hangingPunct="0">
              <a:defRPr sz="8000">
                <a:solidFill>
                  <a:schemeClr val="tx1"/>
                </a:solidFill>
                <a:latin typeface="Arial" charset="0"/>
              </a:defRPr>
            </a:lvl5pPr>
            <a:lvl6pPr marL="2514600" indent="-228600" algn="ctr" defTabSz="4078288" eaLnBrk="0" fontAlgn="base" hangingPunct="0">
              <a:spcBef>
                <a:spcPct val="0"/>
              </a:spcBef>
              <a:spcAft>
                <a:spcPct val="0"/>
              </a:spcAft>
              <a:defRPr sz="8000">
                <a:solidFill>
                  <a:schemeClr val="tx1"/>
                </a:solidFill>
                <a:latin typeface="Arial" charset="0"/>
              </a:defRPr>
            </a:lvl6pPr>
            <a:lvl7pPr marL="2971800" indent="-228600" algn="ctr" defTabSz="4078288" eaLnBrk="0" fontAlgn="base" hangingPunct="0">
              <a:spcBef>
                <a:spcPct val="0"/>
              </a:spcBef>
              <a:spcAft>
                <a:spcPct val="0"/>
              </a:spcAft>
              <a:defRPr sz="8000">
                <a:solidFill>
                  <a:schemeClr val="tx1"/>
                </a:solidFill>
                <a:latin typeface="Arial" charset="0"/>
              </a:defRPr>
            </a:lvl7pPr>
            <a:lvl8pPr marL="3429000" indent="-228600" algn="ctr" defTabSz="4078288" eaLnBrk="0" fontAlgn="base" hangingPunct="0">
              <a:spcBef>
                <a:spcPct val="0"/>
              </a:spcBef>
              <a:spcAft>
                <a:spcPct val="0"/>
              </a:spcAft>
              <a:defRPr sz="8000">
                <a:solidFill>
                  <a:schemeClr val="tx1"/>
                </a:solidFill>
                <a:latin typeface="Arial" charset="0"/>
              </a:defRPr>
            </a:lvl8pPr>
            <a:lvl9pPr marL="3886200" indent="-228600" algn="ctr" defTabSz="4078288" eaLnBrk="0" fontAlgn="base" hangingPunct="0">
              <a:spcBef>
                <a:spcPct val="0"/>
              </a:spcBef>
              <a:spcAft>
                <a:spcPct val="0"/>
              </a:spcAft>
              <a:defRPr sz="8000">
                <a:solidFill>
                  <a:schemeClr val="tx1"/>
                </a:solidFill>
                <a:latin typeface="Arial" charset="0"/>
              </a:defRPr>
            </a:lvl9pPr>
          </a:lstStyle>
          <a:p>
            <a:pPr eaLnBrk="1" hangingPunct="1">
              <a:spcBef>
                <a:spcPct val="50000"/>
              </a:spcBef>
            </a:pPr>
            <a:r>
              <a:rPr lang="en-US" altLang="en-US" sz="6700"/>
              <a:t>Bibliography</a:t>
            </a:r>
          </a:p>
        </p:txBody>
      </p:sp>
      <p:sp>
        <p:nvSpPr>
          <p:cNvPr id="2063" name="Rectangle 63"/>
          <p:cNvSpPr>
            <a:spLocks noChangeArrowheads="1"/>
          </p:cNvSpPr>
          <p:nvPr/>
        </p:nvSpPr>
        <p:spPr bwMode="auto">
          <a:xfrm>
            <a:off x="14181138" y="18218150"/>
            <a:ext cx="9779000" cy="47180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4995" tIns="42497" rIns="84995" bIns="42497" anchor="ctr"/>
          <a:lstStyle>
            <a:lvl1pPr defTabSz="850900" eaLnBrk="0" hangingPunct="0">
              <a:defRPr sz="8000">
                <a:solidFill>
                  <a:schemeClr val="tx1"/>
                </a:solidFill>
                <a:latin typeface="Arial" charset="0"/>
              </a:defRPr>
            </a:lvl1pPr>
            <a:lvl2pPr marL="742950" indent="-285750" defTabSz="850900" eaLnBrk="0" hangingPunct="0">
              <a:defRPr sz="8000">
                <a:solidFill>
                  <a:schemeClr val="tx1"/>
                </a:solidFill>
                <a:latin typeface="Arial" charset="0"/>
              </a:defRPr>
            </a:lvl2pPr>
            <a:lvl3pPr marL="1143000" indent="-228600" defTabSz="850900" eaLnBrk="0" hangingPunct="0">
              <a:defRPr sz="8000">
                <a:solidFill>
                  <a:schemeClr val="tx1"/>
                </a:solidFill>
                <a:latin typeface="Arial" charset="0"/>
              </a:defRPr>
            </a:lvl3pPr>
            <a:lvl4pPr marL="1600200" indent="-228600" defTabSz="850900" eaLnBrk="0" hangingPunct="0">
              <a:defRPr sz="8000">
                <a:solidFill>
                  <a:schemeClr val="tx1"/>
                </a:solidFill>
                <a:latin typeface="Arial" charset="0"/>
              </a:defRPr>
            </a:lvl4pPr>
            <a:lvl5pPr marL="2057400" indent="-228600" defTabSz="850900" eaLnBrk="0" hangingPunct="0">
              <a:defRPr sz="8000">
                <a:solidFill>
                  <a:schemeClr val="tx1"/>
                </a:solidFill>
                <a:latin typeface="Arial" charset="0"/>
              </a:defRPr>
            </a:lvl5pPr>
            <a:lvl6pPr marL="2514600" indent="-228600" algn="ctr" defTabSz="850900" eaLnBrk="0" fontAlgn="base" hangingPunct="0">
              <a:spcBef>
                <a:spcPct val="0"/>
              </a:spcBef>
              <a:spcAft>
                <a:spcPct val="0"/>
              </a:spcAft>
              <a:defRPr sz="8000">
                <a:solidFill>
                  <a:schemeClr val="tx1"/>
                </a:solidFill>
                <a:latin typeface="Arial" charset="0"/>
              </a:defRPr>
            </a:lvl6pPr>
            <a:lvl7pPr marL="2971800" indent="-228600" algn="ctr" defTabSz="850900" eaLnBrk="0" fontAlgn="base" hangingPunct="0">
              <a:spcBef>
                <a:spcPct val="0"/>
              </a:spcBef>
              <a:spcAft>
                <a:spcPct val="0"/>
              </a:spcAft>
              <a:defRPr sz="8000">
                <a:solidFill>
                  <a:schemeClr val="tx1"/>
                </a:solidFill>
                <a:latin typeface="Arial" charset="0"/>
              </a:defRPr>
            </a:lvl7pPr>
            <a:lvl8pPr marL="3429000" indent="-228600" algn="ctr" defTabSz="850900" eaLnBrk="0" fontAlgn="base" hangingPunct="0">
              <a:spcBef>
                <a:spcPct val="0"/>
              </a:spcBef>
              <a:spcAft>
                <a:spcPct val="0"/>
              </a:spcAft>
              <a:defRPr sz="8000">
                <a:solidFill>
                  <a:schemeClr val="tx1"/>
                </a:solidFill>
                <a:latin typeface="Arial" charset="0"/>
              </a:defRPr>
            </a:lvl8pPr>
            <a:lvl9pPr marL="3886200" indent="-228600" algn="ctr" defTabSz="850900" eaLnBrk="0" fontAlgn="base" hangingPunct="0">
              <a:spcBef>
                <a:spcPct val="0"/>
              </a:spcBef>
              <a:spcAft>
                <a:spcPct val="0"/>
              </a:spcAft>
              <a:defRPr sz="8000">
                <a:solidFill>
                  <a:schemeClr val="tx1"/>
                </a:solidFill>
                <a:latin typeface="Arial" charset="0"/>
              </a:defRPr>
            </a:lvl9pPr>
          </a:lstStyle>
          <a:p>
            <a:r>
              <a:rPr lang="en-US" altLang="en-US" sz="4100">
                <a:latin typeface="Times New Roman" pitchFamily="18" charset="0"/>
              </a:rPr>
              <a:t>CHART or PICTURE</a:t>
            </a:r>
          </a:p>
        </p:txBody>
      </p:sp>
      <p:sp>
        <p:nvSpPr>
          <p:cNvPr id="2064" name="Text Box 64"/>
          <p:cNvSpPr txBox="1">
            <a:spLocks noChangeArrowheads="1"/>
          </p:cNvSpPr>
          <p:nvPr/>
        </p:nvSpPr>
        <p:spPr bwMode="auto">
          <a:xfrm>
            <a:off x="13628688" y="10926763"/>
            <a:ext cx="10890250" cy="51085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859" tIns="28428" rIns="56859" bIns="28428">
            <a:spAutoFit/>
          </a:bodyPr>
          <a:lstStyle>
            <a:lvl1pPr defTabSz="569913" eaLnBrk="0" hangingPunct="0">
              <a:defRPr sz="8000">
                <a:solidFill>
                  <a:schemeClr val="tx1"/>
                </a:solidFill>
                <a:latin typeface="Arial" charset="0"/>
              </a:defRPr>
            </a:lvl1pPr>
            <a:lvl2pPr marL="742950" indent="-285750" defTabSz="569913" eaLnBrk="0" hangingPunct="0">
              <a:defRPr sz="8000">
                <a:solidFill>
                  <a:schemeClr val="tx1"/>
                </a:solidFill>
                <a:latin typeface="Arial" charset="0"/>
              </a:defRPr>
            </a:lvl2pPr>
            <a:lvl3pPr marL="1143000" indent="-228600" defTabSz="569913" eaLnBrk="0" hangingPunct="0">
              <a:defRPr sz="8000">
                <a:solidFill>
                  <a:schemeClr val="tx1"/>
                </a:solidFill>
                <a:latin typeface="Arial" charset="0"/>
              </a:defRPr>
            </a:lvl3pPr>
            <a:lvl4pPr marL="1600200" indent="-228600" defTabSz="569913" eaLnBrk="0" hangingPunct="0">
              <a:defRPr sz="8000">
                <a:solidFill>
                  <a:schemeClr val="tx1"/>
                </a:solidFill>
                <a:latin typeface="Arial" charset="0"/>
              </a:defRPr>
            </a:lvl4pPr>
            <a:lvl5pPr marL="2057400" indent="-228600" defTabSz="569913" eaLnBrk="0" hangingPunct="0">
              <a:defRPr sz="8000">
                <a:solidFill>
                  <a:schemeClr val="tx1"/>
                </a:solidFill>
                <a:latin typeface="Arial" charset="0"/>
              </a:defRPr>
            </a:lvl5pPr>
            <a:lvl6pPr marL="2514600" indent="-228600" algn="ctr" defTabSz="569913" eaLnBrk="0" fontAlgn="base" hangingPunct="0">
              <a:spcBef>
                <a:spcPct val="0"/>
              </a:spcBef>
              <a:spcAft>
                <a:spcPct val="0"/>
              </a:spcAft>
              <a:defRPr sz="8000">
                <a:solidFill>
                  <a:schemeClr val="tx1"/>
                </a:solidFill>
                <a:latin typeface="Arial" charset="0"/>
              </a:defRPr>
            </a:lvl6pPr>
            <a:lvl7pPr marL="2971800" indent="-228600" algn="ctr" defTabSz="569913" eaLnBrk="0" fontAlgn="base" hangingPunct="0">
              <a:spcBef>
                <a:spcPct val="0"/>
              </a:spcBef>
              <a:spcAft>
                <a:spcPct val="0"/>
              </a:spcAft>
              <a:defRPr sz="8000">
                <a:solidFill>
                  <a:schemeClr val="tx1"/>
                </a:solidFill>
                <a:latin typeface="Arial" charset="0"/>
              </a:defRPr>
            </a:lvl7pPr>
            <a:lvl8pPr marL="3429000" indent="-228600" algn="ctr" defTabSz="569913" eaLnBrk="0" fontAlgn="base" hangingPunct="0">
              <a:spcBef>
                <a:spcPct val="0"/>
              </a:spcBef>
              <a:spcAft>
                <a:spcPct val="0"/>
              </a:spcAft>
              <a:defRPr sz="8000">
                <a:solidFill>
                  <a:schemeClr val="tx1"/>
                </a:solidFill>
                <a:latin typeface="Arial" charset="0"/>
              </a:defRPr>
            </a:lvl8pPr>
            <a:lvl9pPr marL="3886200" indent="-228600" algn="ctr" defTabSz="569913" eaLnBrk="0" fontAlgn="base" hangingPunct="0">
              <a:spcBef>
                <a:spcPct val="0"/>
              </a:spcBef>
              <a:spcAft>
                <a:spcPct val="0"/>
              </a:spcAft>
              <a:defRPr sz="8000">
                <a:solidFill>
                  <a:schemeClr val="tx1"/>
                </a:solidFill>
                <a:latin typeface="Arial" charset="0"/>
              </a:defRPr>
            </a:lvl9pPr>
          </a:lstStyle>
          <a:p>
            <a:pPr algn="l">
              <a:lnSpc>
                <a:spcPct val="95000"/>
              </a:lnSpc>
            </a:pPr>
            <a:r>
              <a:rPr lang="en-US" altLang="en-US" sz="2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900">
              <a:latin typeface="Times New Roman" pitchFamily="18" charset="0"/>
            </a:endParaRPr>
          </a:p>
          <a:p>
            <a:pPr algn="l"/>
            <a:endParaRPr lang="en-US" altLang="en-US" sz="2900">
              <a:latin typeface="Times New Roman" pitchFamily="18" charset="0"/>
            </a:endParaRPr>
          </a:p>
        </p:txBody>
      </p:sp>
      <p:sp>
        <p:nvSpPr>
          <p:cNvPr id="2065" name="Text Box 65"/>
          <p:cNvSpPr txBox="1">
            <a:spLocks noChangeArrowheads="1"/>
          </p:cNvSpPr>
          <p:nvPr/>
        </p:nvSpPr>
        <p:spPr bwMode="auto">
          <a:xfrm>
            <a:off x="26181050" y="39328725"/>
            <a:ext cx="11039475" cy="4667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859" tIns="28428" rIns="56859" bIns="28428">
            <a:spAutoFit/>
          </a:bodyPr>
          <a:lstStyle>
            <a:lvl1pPr marL="319088" indent="-319088" defTabSz="569913" eaLnBrk="0" hangingPunct="0">
              <a:defRPr sz="8000">
                <a:solidFill>
                  <a:schemeClr val="tx1"/>
                </a:solidFill>
                <a:latin typeface="Arial" charset="0"/>
              </a:defRPr>
            </a:lvl1pPr>
            <a:lvl2pPr marL="603250" indent="-317500" defTabSz="569913" eaLnBrk="0" hangingPunct="0">
              <a:defRPr sz="8000">
                <a:solidFill>
                  <a:schemeClr val="tx1"/>
                </a:solidFill>
                <a:latin typeface="Arial" charset="0"/>
              </a:defRPr>
            </a:lvl2pPr>
            <a:lvl3pPr marL="889000" indent="-319088" defTabSz="569913" eaLnBrk="0" hangingPunct="0">
              <a:defRPr sz="8000">
                <a:solidFill>
                  <a:schemeClr val="tx1"/>
                </a:solidFill>
                <a:latin typeface="Arial" charset="0"/>
              </a:defRPr>
            </a:lvl3pPr>
            <a:lvl4pPr marL="1169988" indent="-319088" defTabSz="569913" eaLnBrk="0" hangingPunct="0">
              <a:defRPr sz="8000">
                <a:solidFill>
                  <a:schemeClr val="tx1"/>
                </a:solidFill>
                <a:latin typeface="Arial" charset="0"/>
              </a:defRPr>
            </a:lvl4pPr>
            <a:lvl5pPr marL="1454150" indent="-317500" defTabSz="569913" eaLnBrk="0" hangingPunct="0">
              <a:defRPr sz="8000">
                <a:solidFill>
                  <a:schemeClr val="tx1"/>
                </a:solidFill>
                <a:latin typeface="Arial" charset="0"/>
              </a:defRPr>
            </a:lvl5pPr>
            <a:lvl6pPr marL="1911350" indent="-317500" algn="ctr" defTabSz="569913" eaLnBrk="0" fontAlgn="base" hangingPunct="0">
              <a:spcBef>
                <a:spcPct val="0"/>
              </a:spcBef>
              <a:spcAft>
                <a:spcPct val="0"/>
              </a:spcAft>
              <a:defRPr sz="8000">
                <a:solidFill>
                  <a:schemeClr val="tx1"/>
                </a:solidFill>
                <a:latin typeface="Arial" charset="0"/>
              </a:defRPr>
            </a:lvl6pPr>
            <a:lvl7pPr marL="2368550" indent="-317500" algn="ctr" defTabSz="569913" eaLnBrk="0" fontAlgn="base" hangingPunct="0">
              <a:spcBef>
                <a:spcPct val="0"/>
              </a:spcBef>
              <a:spcAft>
                <a:spcPct val="0"/>
              </a:spcAft>
              <a:defRPr sz="8000">
                <a:solidFill>
                  <a:schemeClr val="tx1"/>
                </a:solidFill>
                <a:latin typeface="Arial" charset="0"/>
              </a:defRPr>
            </a:lvl7pPr>
            <a:lvl8pPr marL="2825750" indent="-317500" algn="ctr" defTabSz="569913" eaLnBrk="0" fontAlgn="base" hangingPunct="0">
              <a:spcBef>
                <a:spcPct val="0"/>
              </a:spcBef>
              <a:spcAft>
                <a:spcPct val="0"/>
              </a:spcAft>
              <a:defRPr sz="8000">
                <a:solidFill>
                  <a:schemeClr val="tx1"/>
                </a:solidFill>
                <a:latin typeface="Arial" charset="0"/>
              </a:defRPr>
            </a:lvl8pPr>
            <a:lvl9pPr marL="3282950" indent="-317500" algn="ctr" defTabSz="569913" eaLnBrk="0" fontAlgn="base" hangingPunct="0">
              <a:spcBef>
                <a:spcPct val="0"/>
              </a:spcBef>
              <a:spcAft>
                <a:spcPct val="0"/>
              </a:spcAft>
              <a:defRPr sz="8000">
                <a:solidFill>
                  <a:schemeClr val="tx1"/>
                </a:solidFill>
                <a:latin typeface="Arial" charset="0"/>
              </a:defRPr>
            </a:lvl9pPr>
          </a:lstStyle>
          <a:p>
            <a:pPr algn="l">
              <a:lnSpc>
                <a:spcPct val="95000"/>
              </a:lnSpc>
            </a:pPr>
            <a:endParaRPr lang="en-US" altLang="en-US" sz="2900" b="1">
              <a:latin typeface="Times New Roman" pitchFamily="18" charset="0"/>
            </a:endParaRPr>
          </a:p>
          <a:p>
            <a:pPr algn="l">
              <a:lnSpc>
                <a:spcPct val="95000"/>
              </a:lnSpc>
              <a:buFontTx/>
              <a:buAutoNum type="arabicPeriod"/>
            </a:pPr>
            <a:r>
              <a:rPr lang="en-US" altLang="en-US" sz="29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2900" b="1">
                <a:latin typeface="Times New Roman" pitchFamily="18" charset="0"/>
              </a:rPr>
              <a:t>Xxxxxxxxxxxxxxxxxxxxxxxxxxxxxxxxxxxxxxxxxxxxxxxxxxxxxxxxxxxxxxxxxxxxxxxxxxxxxxxxxxxxxxxxxxxx</a:t>
            </a:r>
          </a:p>
          <a:p>
            <a:pPr algn="l">
              <a:lnSpc>
                <a:spcPct val="95000"/>
              </a:lnSpc>
              <a:buFont typeface="Symbol" pitchFamily="18" charset="2"/>
              <a:buAutoNum type="arabicPeriod"/>
            </a:pPr>
            <a:r>
              <a:rPr lang="en-US" altLang="en-US" sz="29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29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2900" b="1">
              <a:latin typeface="Times New Roman" pitchFamily="18" charset="0"/>
            </a:endParaRPr>
          </a:p>
        </p:txBody>
      </p:sp>
      <p:sp>
        <p:nvSpPr>
          <p:cNvPr id="2066" name="Text Box 66"/>
          <p:cNvSpPr txBox="1">
            <a:spLocks noChangeArrowheads="1"/>
          </p:cNvSpPr>
          <p:nvPr/>
        </p:nvSpPr>
        <p:spPr bwMode="auto">
          <a:xfrm>
            <a:off x="13469938" y="25282525"/>
            <a:ext cx="11236325" cy="38290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859" tIns="28428" rIns="56859" bIns="28428">
            <a:spAutoFit/>
          </a:bodyPr>
          <a:lstStyle>
            <a:lvl1pPr defTabSz="569913" eaLnBrk="0" hangingPunct="0">
              <a:defRPr sz="8000">
                <a:solidFill>
                  <a:schemeClr val="tx1"/>
                </a:solidFill>
                <a:latin typeface="Arial" charset="0"/>
              </a:defRPr>
            </a:lvl1pPr>
            <a:lvl2pPr marL="742950" indent="-285750" defTabSz="569913" eaLnBrk="0" hangingPunct="0">
              <a:defRPr sz="8000">
                <a:solidFill>
                  <a:schemeClr val="tx1"/>
                </a:solidFill>
                <a:latin typeface="Arial" charset="0"/>
              </a:defRPr>
            </a:lvl2pPr>
            <a:lvl3pPr marL="1143000" indent="-228600" defTabSz="569913" eaLnBrk="0" hangingPunct="0">
              <a:defRPr sz="8000">
                <a:solidFill>
                  <a:schemeClr val="tx1"/>
                </a:solidFill>
                <a:latin typeface="Arial" charset="0"/>
              </a:defRPr>
            </a:lvl3pPr>
            <a:lvl4pPr marL="1600200" indent="-228600" defTabSz="569913" eaLnBrk="0" hangingPunct="0">
              <a:defRPr sz="8000">
                <a:solidFill>
                  <a:schemeClr val="tx1"/>
                </a:solidFill>
                <a:latin typeface="Arial" charset="0"/>
              </a:defRPr>
            </a:lvl4pPr>
            <a:lvl5pPr marL="2057400" indent="-228600" defTabSz="569913" eaLnBrk="0" hangingPunct="0">
              <a:defRPr sz="8000">
                <a:solidFill>
                  <a:schemeClr val="tx1"/>
                </a:solidFill>
                <a:latin typeface="Arial" charset="0"/>
              </a:defRPr>
            </a:lvl5pPr>
            <a:lvl6pPr marL="2514600" indent="-228600" algn="ctr" defTabSz="569913" eaLnBrk="0" fontAlgn="base" hangingPunct="0">
              <a:spcBef>
                <a:spcPct val="0"/>
              </a:spcBef>
              <a:spcAft>
                <a:spcPct val="0"/>
              </a:spcAft>
              <a:defRPr sz="8000">
                <a:solidFill>
                  <a:schemeClr val="tx1"/>
                </a:solidFill>
                <a:latin typeface="Arial" charset="0"/>
              </a:defRPr>
            </a:lvl6pPr>
            <a:lvl7pPr marL="2971800" indent="-228600" algn="ctr" defTabSz="569913" eaLnBrk="0" fontAlgn="base" hangingPunct="0">
              <a:spcBef>
                <a:spcPct val="0"/>
              </a:spcBef>
              <a:spcAft>
                <a:spcPct val="0"/>
              </a:spcAft>
              <a:defRPr sz="8000">
                <a:solidFill>
                  <a:schemeClr val="tx1"/>
                </a:solidFill>
                <a:latin typeface="Arial" charset="0"/>
              </a:defRPr>
            </a:lvl7pPr>
            <a:lvl8pPr marL="3429000" indent="-228600" algn="ctr" defTabSz="569913" eaLnBrk="0" fontAlgn="base" hangingPunct="0">
              <a:spcBef>
                <a:spcPct val="0"/>
              </a:spcBef>
              <a:spcAft>
                <a:spcPct val="0"/>
              </a:spcAft>
              <a:defRPr sz="8000">
                <a:solidFill>
                  <a:schemeClr val="tx1"/>
                </a:solidFill>
                <a:latin typeface="Arial" charset="0"/>
              </a:defRPr>
            </a:lvl8pPr>
            <a:lvl9pPr marL="3886200" indent="-228600" algn="ctr" defTabSz="569913" eaLnBrk="0" fontAlgn="base" hangingPunct="0">
              <a:spcBef>
                <a:spcPct val="0"/>
              </a:spcBef>
              <a:spcAft>
                <a:spcPct val="0"/>
              </a:spcAft>
              <a:defRPr sz="8000">
                <a:solidFill>
                  <a:schemeClr val="tx1"/>
                </a:solidFill>
                <a:latin typeface="Arial" charset="0"/>
              </a:defRPr>
            </a:lvl9pPr>
          </a:lstStyle>
          <a:p>
            <a:pPr algn="l">
              <a:lnSpc>
                <a:spcPct val="95000"/>
              </a:lnSpc>
            </a:pPr>
            <a:r>
              <a:rPr lang="en-US" altLang="en-US" sz="2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067" name="Text Box 67"/>
          <p:cNvSpPr txBox="1">
            <a:spLocks noChangeArrowheads="1"/>
          </p:cNvSpPr>
          <p:nvPr/>
        </p:nvSpPr>
        <p:spPr bwMode="auto">
          <a:xfrm>
            <a:off x="26092150" y="11082338"/>
            <a:ext cx="11266488" cy="84391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859" tIns="28428" rIns="56859" bIns="28428">
            <a:spAutoFit/>
          </a:bodyPr>
          <a:lstStyle>
            <a:lvl1pPr defTabSz="569913" eaLnBrk="0" hangingPunct="0">
              <a:defRPr sz="8000">
                <a:solidFill>
                  <a:schemeClr val="tx1"/>
                </a:solidFill>
                <a:latin typeface="Arial" charset="0"/>
              </a:defRPr>
            </a:lvl1pPr>
            <a:lvl2pPr marL="742950" indent="-285750" defTabSz="569913" eaLnBrk="0" hangingPunct="0">
              <a:defRPr sz="8000">
                <a:solidFill>
                  <a:schemeClr val="tx1"/>
                </a:solidFill>
                <a:latin typeface="Arial" charset="0"/>
              </a:defRPr>
            </a:lvl2pPr>
            <a:lvl3pPr marL="1143000" indent="-228600" defTabSz="569913" eaLnBrk="0" hangingPunct="0">
              <a:defRPr sz="8000">
                <a:solidFill>
                  <a:schemeClr val="tx1"/>
                </a:solidFill>
                <a:latin typeface="Arial" charset="0"/>
              </a:defRPr>
            </a:lvl3pPr>
            <a:lvl4pPr marL="1600200" indent="-228600" defTabSz="569913" eaLnBrk="0" hangingPunct="0">
              <a:defRPr sz="8000">
                <a:solidFill>
                  <a:schemeClr val="tx1"/>
                </a:solidFill>
                <a:latin typeface="Arial" charset="0"/>
              </a:defRPr>
            </a:lvl4pPr>
            <a:lvl5pPr marL="2057400" indent="-228600" defTabSz="569913" eaLnBrk="0" hangingPunct="0">
              <a:defRPr sz="8000">
                <a:solidFill>
                  <a:schemeClr val="tx1"/>
                </a:solidFill>
                <a:latin typeface="Arial" charset="0"/>
              </a:defRPr>
            </a:lvl5pPr>
            <a:lvl6pPr marL="2514600" indent="-228600" algn="ctr" defTabSz="569913" eaLnBrk="0" fontAlgn="base" hangingPunct="0">
              <a:spcBef>
                <a:spcPct val="0"/>
              </a:spcBef>
              <a:spcAft>
                <a:spcPct val="0"/>
              </a:spcAft>
              <a:defRPr sz="8000">
                <a:solidFill>
                  <a:schemeClr val="tx1"/>
                </a:solidFill>
                <a:latin typeface="Arial" charset="0"/>
              </a:defRPr>
            </a:lvl6pPr>
            <a:lvl7pPr marL="2971800" indent="-228600" algn="ctr" defTabSz="569913" eaLnBrk="0" fontAlgn="base" hangingPunct="0">
              <a:spcBef>
                <a:spcPct val="0"/>
              </a:spcBef>
              <a:spcAft>
                <a:spcPct val="0"/>
              </a:spcAft>
              <a:defRPr sz="8000">
                <a:solidFill>
                  <a:schemeClr val="tx1"/>
                </a:solidFill>
                <a:latin typeface="Arial" charset="0"/>
              </a:defRPr>
            </a:lvl7pPr>
            <a:lvl8pPr marL="3429000" indent="-228600" algn="ctr" defTabSz="569913" eaLnBrk="0" fontAlgn="base" hangingPunct="0">
              <a:spcBef>
                <a:spcPct val="0"/>
              </a:spcBef>
              <a:spcAft>
                <a:spcPct val="0"/>
              </a:spcAft>
              <a:defRPr sz="8000">
                <a:solidFill>
                  <a:schemeClr val="tx1"/>
                </a:solidFill>
                <a:latin typeface="Arial" charset="0"/>
              </a:defRPr>
            </a:lvl8pPr>
            <a:lvl9pPr marL="3886200" indent="-228600" algn="ctr" defTabSz="569913" eaLnBrk="0" fontAlgn="base" hangingPunct="0">
              <a:spcBef>
                <a:spcPct val="0"/>
              </a:spcBef>
              <a:spcAft>
                <a:spcPct val="0"/>
              </a:spcAft>
              <a:defRPr sz="8000">
                <a:solidFill>
                  <a:schemeClr val="tx1"/>
                </a:solidFill>
                <a:latin typeface="Arial" charset="0"/>
              </a:defRPr>
            </a:lvl9pPr>
          </a:lstStyle>
          <a:p>
            <a:pPr algn="l">
              <a:lnSpc>
                <a:spcPct val="95000"/>
              </a:lnSpc>
            </a:pPr>
            <a:r>
              <a:rPr lang="en-US" altLang="en-US" sz="2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900">
              <a:latin typeface="Times New Roman" pitchFamily="18" charset="0"/>
            </a:endParaRPr>
          </a:p>
          <a:p>
            <a:pPr algn="l">
              <a:lnSpc>
                <a:spcPct val="95000"/>
              </a:lnSpc>
            </a:pPr>
            <a:r>
              <a:rPr lang="en-US" altLang="en-US" sz="2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900" b="1">
              <a:latin typeface="Times New Roman" pitchFamily="18" charset="0"/>
            </a:endParaRPr>
          </a:p>
          <a:p>
            <a:pPr algn="l">
              <a:lnSpc>
                <a:spcPct val="95000"/>
              </a:lnSpc>
            </a:pPr>
            <a:endParaRPr lang="en-US" altLang="en-US" sz="2900">
              <a:latin typeface="Times New Roman" pitchFamily="18" charset="0"/>
            </a:endParaRPr>
          </a:p>
        </p:txBody>
      </p:sp>
      <p:sp>
        <p:nvSpPr>
          <p:cNvPr id="2068" name="Text Box 68"/>
          <p:cNvSpPr txBox="1">
            <a:spLocks noChangeArrowheads="1"/>
          </p:cNvSpPr>
          <p:nvPr/>
        </p:nvSpPr>
        <p:spPr bwMode="auto">
          <a:xfrm>
            <a:off x="849313" y="8601075"/>
            <a:ext cx="11426825" cy="130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defTabSz="4078288" eaLnBrk="0" hangingPunct="0">
              <a:defRPr sz="8000">
                <a:solidFill>
                  <a:schemeClr val="tx1"/>
                </a:solidFill>
                <a:latin typeface="Arial" charset="0"/>
              </a:defRPr>
            </a:lvl1pPr>
            <a:lvl2pPr marL="742950" indent="-285750" defTabSz="4078288" eaLnBrk="0" hangingPunct="0">
              <a:defRPr sz="8000">
                <a:solidFill>
                  <a:schemeClr val="tx1"/>
                </a:solidFill>
                <a:latin typeface="Arial" charset="0"/>
              </a:defRPr>
            </a:lvl2pPr>
            <a:lvl3pPr marL="1143000" indent="-228600" defTabSz="4078288" eaLnBrk="0" hangingPunct="0">
              <a:defRPr sz="8000">
                <a:solidFill>
                  <a:schemeClr val="tx1"/>
                </a:solidFill>
                <a:latin typeface="Arial" charset="0"/>
              </a:defRPr>
            </a:lvl3pPr>
            <a:lvl4pPr marL="1600200" indent="-228600" defTabSz="4078288" eaLnBrk="0" hangingPunct="0">
              <a:defRPr sz="8000">
                <a:solidFill>
                  <a:schemeClr val="tx1"/>
                </a:solidFill>
                <a:latin typeface="Arial" charset="0"/>
              </a:defRPr>
            </a:lvl4pPr>
            <a:lvl5pPr marL="2057400" indent="-228600" defTabSz="4078288" eaLnBrk="0" hangingPunct="0">
              <a:defRPr sz="8000">
                <a:solidFill>
                  <a:schemeClr val="tx1"/>
                </a:solidFill>
                <a:latin typeface="Arial" charset="0"/>
              </a:defRPr>
            </a:lvl5pPr>
            <a:lvl6pPr marL="2514600" indent="-228600" algn="ctr" defTabSz="4078288" eaLnBrk="0" fontAlgn="base" hangingPunct="0">
              <a:spcBef>
                <a:spcPct val="0"/>
              </a:spcBef>
              <a:spcAft>
                <a:spcPct val="0"/>
              </a:spcAft>
              <a:defRPr sz="8000">
                <a:solidFill>
                  <a:schemeClr val="tx1"/>
                </a:solidFill>
                <a:latin typeface="Arial" charset="0"/>
              </a:defRPr>
            </a:lvl6pPr>
            <a:lvl7pPr marL="2971800" indent="-228600" algn="ctr" defTabSz="4078288" eaLnBrk="0" fontAlgn="base" hangingPunct="0">
              <a:spcBef>
                <a:spcPct val="0"/>
              </a:spcBef>
              <a:spcAft>
                <a:spcPct val="0"/>
              </a:spcAft>
              <a:defRPr sz="8000">
                <a:solidFill>
                  <a:schemeClr val="tx1"/>
                </a:solidFill>
                <a:latin typeface="Arial" charset="0"/>
              </a:defRPr>
            </a:lvl7pPr>
            <a:lvl8pPr marL="3429000" indent="-228600" algn="ctr" defTabSz="4078288" eaLnBrk="0" fontAlgn="base" hangingPunct="0">
              <a:spcBef>
                <a:spcPct val="0"/>
              </a:spcBef>
              <a:spcAft>
                <a:spcPct val="0"/>
              </a:spcAft>
              <a:defRPr sz="8000">
                <a:solidFill>
                  <a:schemeClr val="tx1"/>
                </a:solidFill>
                <a:latin typeface="Arial" charset="0"/>
              </a:defRPr>
            </a:lvl8pPr>
            <a:lvl9pPr marL="3886200" indent="-228600" algn="ctr" defTabSz="4078288" eaLnBrk="0" fontAlgn="base" hangingPunct="0">
              <a:spcBef>
                <a:spcPct val="0"/>
              </a:spcBef>
              <a:spcAft>
                <a:spcPct val="0"/>
              </a:spcAft>
              <a:defRPr sz="8000">
                <a:solidFill>
                  <a:schemeClr val="tx1"/>
                </a:solidFill>
                <a:latin typeface="Arial" charset="0"/>
              </a:defRPr>
            </a:lvl9pPr>
          </a:lstStyle>
          <a:p>
            <a:pPr eaLnBrk="1" hangingPunct="1">
              <a:spcBef>
                <a:spcPct val="50000"/>
              </a:spcBef>
            </a:pPr>
            <a:r>
              <a:rPr lang="en-US" altLang="en-US" b="1"/>
              <a:t>Introduction</a:t>
            </a:r>
          </a:p>
        </p:txBody>
      </p:sp>
      <p:sp>
        <p:nvSpPr>
          <p:cNvPr id="2069" name="Text Box 69"/>
          <p:cNvSpPr txBox="1">
            <a:spLocks noChangeArrowheads="1"/>
          </p:cNvSpPr>
          <p:nvPr/>
        </p:nvSpPr>
        <p:spPr bwMode="auto">
          <a:xfrm>
            <a:off x="13482638" y="23756938"/>
            <a:ext cx="11174412" cy="1303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defTabSz="4078288" eaLnBrk="0" hangingPunct="0">
              <a:defRPr sz="8000">
                <a:solidFill>
                  <a:schemeClr val="tx1"/>
                </a:solidFill>
                <a:latin typeface="Arial" charset="0"/>
              </a:defRPr>
            </a:lvl1pPr>
            <a:lvl2pPr marL="742950" indent="-285750" defTabSz="4078288" eaLnBrk="0" hangingPunct="0">
              <a:defRPr sz="8000">
                <a:solidFill>
                  <a:schemeClr val="tx1"/>
                </a:solidFill>
                <a:latin typeface="Arial" charset="0"/>
              </a:defRPr>
            </a:lvl2pPr>
            <a:lvl3pPr marL="1143000" indent="-228600" defTabSz="4078288" eaLnBrk="0" hangingPunct="0">
              <a:defRPr sz="8000">
                <a:solidFill>
                  <a:schemeClr val="tx1"/>
                </a:solidFill>
                <a:latin typeface="Arial" charset="0"/>
              </a:defRPr>
            </a:lvl3pPr>
            <a:lvl4pPr marL="1600200" indent="-228600" defTabSz="4078288" eaLnBrk="0" hangingPunct="0">
              <a:defRPr sz="8000">
                <a:solidFill>
                  <a:schemeClr val="tx1"/>
                </a:solidFill>
                <a:latin typeface="Arial" charset="0"/>
              </a:defRPr>
            </a:lvl4pPr>
            <a:lvl5pPr marL="2057400" indent="-228600" defTabSz="4078288" eaLnBrk="0" hangingPunct="0">
              <a:defRPr sz="8000">
                <a:solidFill>
                  <a:schemeClr val="tx1"/>
                </a:solidFill>
                <a:latin typeface="Arial" charset="0"/>
              </a:defRPr>
            </a:lvl5pPr>
            <a:lvl6pPr marL="2514600" indent="-228600" algn="ctr" defTabSz="4078288" eaLnBrk="0" fontAlgn="base" hangingPunct="0">
              <a:spcBef>
                <a:spcPct val="0"/>
              </a:spcBef>
              <a:spcAft>
                <a:spcPct val="0"/>
              </a:spcAft>
              <a:defRPr sz="8000">
                <a:solidFill>
                  <a:schemeClr val="tx1"/>
                </a:solidFill>
                <a:latin typeface="Arial" charset="0"/>
              </a:defRPr>
            </a:lvl6pPr>
            <a:lvl7pPr marL="2971800" indent="-228600" algn="ctr" defTabSz="4078288" eaLnBrk="0" fontAlgn="base" hangingPunct="0">
              <a:spcBef>
                <a:spcPct val="0"/>
              </a:spcBef>
              <a:spcAft>
                <a:spcPct val="0"/>
              </a:spcAft>
              <a:defRPr sz="8000">
                <a:solidFill>
                  <a:schemeClr val="tx1"/>
                </a:solidFill>
                <a:latin typeface="Arial" charset="0"/>
              </a:defRPr>
            </a:lvl7pPr>
            <a:lvl8pPr marL="3429000" indent="-228600" algn="ctr" defTabSz="4078288" eaLnBrk="0" fontAlgn="base" hangingPunct="0">
              <a:spcBef>
                <a:spcPct val="0"/>
              </a:spcBef>
              <a:spcAft>
                <a:spcPct val="0"/>
              </a:spcAft>
              <a:defRPr sz="8000">
                <a:solidFill>
                  <a:schemeClr val="tx1"/>
                </a:solidFill>
                <a:latin typeface="Arial" charset="0"/>
              </a:defRPr>
            </a:lvl8pPr>
            <a:lvl9pPr marL="3886200" indent="-228600" algn="ctr" defTabSz="4078288" eaLnBrk="0" fontAlgn="base" hangingPunct="0">
              <a:spcBef>
                <a:spcPct val="0"/>
              </a:spcBef>
              <a:spcAft>
                <a:spcPct val="0"/>
              </a:spcAft>
              <a:defRPr sz="8000">
                <a:solidFill>
                  <a:schemeClr val="tx1"/>
                </a:solidFill>
                <a:latin typeface="Arial" charset="0"/>
              </a:defRPr>
            </a:lvl9pPr>
          </a:lstStyle>
          <a:p>
            <a:pPr eaLnBrk="1" hangingPunct="1">
              <a:spcBef>
                <a:spcPct val="50000"/>
              </a:spcBef>
            </a:pPr>
            <a:r>
              <a:rPr lang="en-US" altLang="en-US" b="1"/>
              <a:t>Results</a:t>
            </a:r>
          </a:p>
        </p:txBody>
      </p:sp>
      <p:sp>
        <p:nvSpPr>
          <p:cNvPr id="2070" name="Text Box 70"/>
          <p:cNvSpPr txBox="1">
            <a:spLocks noChangeArrowheads="1"/>
          </p:cNvSpPr>
          <p:nvPr/>
        </p:nvSpPr>
        <p:spPr bwMode="auto">
          <a:xfrm>
            <a:off x="34469388" y="2938463"/>
            <a:ext cx="3200400" cy="192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defTabSz="4078288" eaLnBrk="0" hangingPunct="0">
              <a:defRPr sz="8000">
                <a:solidFill>
                  <a:schemeClr val="tx1"/>
                </a:solidFill>
                <a:latin typeface="Arial" charset="0"/>
              </a:defRPr>
            </a:lvl1pPr>
            <a:lvl2pPr marL="742950" indent="-285750" defTabSz="4078288" eaLnBrk="0" hangingPunct="0">
              <a:defRPr sz="8000">
                <a:solidFill>
                  <a:schemeClr val="tx1"/>
                </a:solidFill>
                <a:latin typeface="Arial" charset="0"/>
              </a:defRPr>
            </a:lvl2pPr>
            <a:lvl3pPr marL="1143000" indent="-228600" defTabSz="4078288" eaLnBrk="0" hangingPunct="0">
              <a:defRPr sz="8000">
                <a:solidFill>
                  <a:schemeClr val="tx1"/>
                </a:solidFill>
                <a:latin typeface="Arial" charset="0"/>
              </a:defRPr>
            </a:lvl3pPr>
            <a:lvl4pPr marL="1600200" indent="-228600" defTabSz="4078288" eaLnBrk="0" hangingPunct="0">
              <a:defRPr sz="8000">
                <a:solidFill>
                  <a:schemeClr val="tx1"/>
                </a:solidFill>
                <a:latin typeface="Arial" charset="0"/>
              </a:defRPr>
            </a:lvl4pPr>
            <a:lvl5pPr marL="2057400" indent="-228600" defTabSz="4078288" eaLnBrk="0" hangingPunct="0">
              <a:defRPr sz="8000">
                <a:solidFill>
                  <a:schemeClr val="tx1"/>
                </a:solidFill>
                <a:latin typeface="Arial" charset="0"/>
              </a:defRPr>
            </a:lvl5pPr>
            <a:lvl6pPr marL="2514600" indent="-228600" algn="ctr" defTabSz="4078288" eaLnBrk="0" fontAlgn="base" hangingPunct="0">
              <a:spcBef>
                <a:spcPct val="0"/>
              </a:spcBef>
              <a:spcAft>
                <a:spcPct val="0"/>
              </a:spcAft>
              <a:defRPr sz="8000">
                <a:solidFill>
                  <a:schemeClr val="tx1"/>
                </a:solidFill>
                <a:latin typeface="Arial" charset="0"/>
              </a:defRPr>
            </a:lvl6pPr>
            <a:lvl7pPr marL="2971800" indent="-228600" algn="ctr" defTabSz="4078288" eaLnBrk="0" fontAlgn="base" hangingPunct="0">
              <a:spcBef>
                <a:spcPct val="0"/>
              </a:spcBef>
              <a:spcAft>
                <a:spcPct val="0"/>
              </a:spcAft>
              <a:defRPr sz="8000">
                <a:solidFill>
                  <a:schemeClr val="tx1"/>
                </a:solidFill>
                <a:latin typeface="Arial" charset="0"/>
              </a:defRPr>
            </a:lvl7pPr>
            <a:lvl8pPr marL="3429000" indent="-228600" algn="ctr" defTabSz="4078288" eaLnBrk="0" fontAlgn="base" hangingPunct="0">
              <a:spcBef>
                <a:spcPct val="0"/>
              </a:spcBef>
              <a:spcAft>
                <a:spcPct val="0"/>
              </a:spcAft>
              <a:defRPr sz="8000">
                <a:solidFill>
                  <a:schemeClr val="tx1"/>
                </a:solidFill>
                <a:latin typeface="Arial" charset="0"/>
              </a:defRPr>
            </a:lvl8pPr>
            <a:lvl9pPr marL="3886200" indent="-228600" algn="ctr" defTabSz="4078288" eaLnBrk="0" fontAlgn="base" hangingPunct="0">
              <a:spcBef>
                <a:spcPct val="0"/>
              </a:spcBef>
              <a:spcAft>
                <a:spcPct val="0"/>
              </a:spcAft>
              <a:defRPr sz="80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27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078288" rtl="0" eaLnBrk="1" fontAlgn="base" latinLnBrk="0" hangingPunct="1">
          <a:lnSpc>
            <a:spcPct val="100000"/>
          </a:lnSpc>
          <a:spcBef>
            <a:spcPct val="0"/>
          </a:spcBef>
          <a:spcAft>
            <a:spcPct val="0"/>
          </a:spcAft>
          <a:buClrTx/>
          <a:buSzTx/>
          <a:buFontTx/>
          <a:buNone/>
          <a:tabLst/>
          <a:defRPr kumimoji="0" lang="en-US" altLang="en-US" sz="8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078288" rtl="0" eaLnBrk="1" fontAlgn="base" latinLnBrk="0" hangingPunct="1">
          <a:lnSpc>
            <a:spcPct val="100000"/>
          </a:lnSpc>
          <a:spcBef>
            <a:spcPct val="0"/>
          </a:spcBef>
          <a:spcAft>
            <a:spcPct val="0"/>
          </a:spcAft>
          <a:buClrTx/>
          <a:buSzTx/>
          <a:buFontTx/>
          <a:buNone/>
          <a:tabLst/>
          <a:defRPr kumimoji="0" lang="en-US" altLang="en-US" sz="8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602</Words>
  <Application>Microsoft Office PowerPoint</Application>
  <PresentationFormat>Custom</PresentationFormat>
  <Paragraphs>50</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80x90cm vertical poster template</dc:title>
  <dc:creator>Ethan Shulda</dc:creator>
  <dc:description>©MegaPrint Inc. 2009</dc:description>
  <cp:lastModifiedBy>Jay Buckley</cp:lastModifiedBy>
  <cp:revision>29</cp:revision>
  <dcterms:created xsi:type="dcterms:W3CDTF">2008-12-04T00:20:37Z</dcterms:created>
  <dcterms:modified xsi:type="dcterms:W3CDTF">2015-09-22T17:43:13Z</dcterms:modified>
</cp:coreProperties>
</file>