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8404800" cy="43891200"/>
  <p:notesSz cx="6715125" cy="9239250"/>
  <p:defaultTex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0046D2"/>
    <a:srgbClr val="FF0000"/>
    <a:srgbClr val="698ED9"/>
    <a:srgbClr val="A7C4FF"/>
    <a:srgbClr val="003064"/>
    <a:srgbClr val="003399"/>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showGuides="1">
      <p:cViewPr varScale="1">
        <p:scale>
          <a:sx n="13" d="100"/>
          <a:sy n="13" d="100"/>
        </p:scale>
        <p:origin x="-1853" y="-72"/>
      </p:cViewPr>
      <p:guideLst>
        <p:guide orient="horz" pos="5132"/>
        <p:guide orient="horz" pos="26928"/>
        <p:guide orient="horz" pos="2864"/>
        <p:guide pos="1209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3076" name="Rectangle 4"/>
          <p:cNvSpPr>
            <a:spLocks noRot="1" noChangeArrowheads="1" noTextEdit="1"/>
          </p:cNvSpPr>
          <p:nvPr>
            <p:ph type="sldImg" idx="2"/>
          </p:nvPr>
        </p:nvSpPr>
        <p:spPr bwMode="auto">
          <a:xfrm>
            <a:off x="1843088" y="692150"/>
            <a:ext cx="3030537" cy="346551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D9545828-366B-42D5-A124-70D6885D61A0}" type="slidenum">
              <a:rPr lang="en-US"/>
              <a:pPr>
                <a:defRPr/>
              </a:pPr>
              <a:t>‹#›</a:t>
            </a:fld>
            <a:endParaRPr lang="en-US"/>
          </a:p>
        </p:txBody>
      </p:sp>
    </p:spTree>
    <p:extLst>
      <p:ext uri="{BB962C8B-B14F-4D97-AF65-F5344CB8AC3E}">
        <p14:creationId xmlns:p14="http://schemas.microsoft.com/office/powerpoint/2010/main" val="9303670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eaLnBrk="0" hangingPunct="0">
              <a:defRPr sz="8600">
                <a:solidFill>
                  <a:schemeClr val="tx1"/>
                </a:solidFill>
                <a:latin typeface="Arial" charset="0"/>
              </a:defRPr>
            </a:lvl1pPr>
            <a:lvl2pPr marL="742950" indent="-285750" eaLnBrk="0" hangingPunct="0">
              <a:defRPr sz="8600">
                <a:solidFill>
                  <a:schemeClr val="tx1"/>
                </a:solidFill>
                <a:latin typeface="Arial" charset="0"/>
              </a:defRPr>
            </a:lvl2pPr>
            <a:lvl3pPr marL="1143000" indent="-228600" eaLnBrk="0" hangingPunct="0">
              <a:defRPr sz="8600">
                <a:solidFill>
                  <a:schemeClr val="tx1"/>
                </a:solidFill>
                <a:latin typeface="Arial" charset="0"/>
              </a:defRPr>
            </a:lvl3pPr>
            <a:lvl4pPr marL="1600200" indent="-228600" eaLnBrk="0" hangingPunct="0">
              <a:defRPr sz="8600">
                <a:solidFill>
                  <a:schemeClr val="tx1"/>
                </a:solidFill>
                <a:latin typeface="Arial" charset="0"/>
              </a:defRPr>
            </a:lvl4pPr>
            <a:lvl5pPr marL="2057400" indent="-228600" eaLnBrk="0" hangingPunct="0">
              <a:defRPr sz="8600">
                <a:solidFill>
                  <a:schemeClr val="tx1"/>
                </a:solidFill>
                <a:latin typeface="Arial" charset="0"/>
              </a:defRPr>
            </a:lvl5pPr>
            <a:lvl6pPr marL="2514600" indent="-228600" algn="ctr" eaLnBrk="0" fontAlgn="base" hangingPunct="0">
              <a:spcBef>
                <a:spcPct val="0"/>
              </a:spcBef>
              <a:spcAft>
                <a:spcPct val="0"/>
              </a:spcAft>
              <a:defRPr sz="8600">
                <a:solidFill>
                  <a:schemeClr val="tx1"/>
                </a:solidFill>
                <a:latin typeface="Arial" charset="0"/>
              </a:defRPr>
            </a:lvl6pPr>
            <a:lvl7pPr marL="2971800" indent="-228600" algn="ctr" eaLnBrk="0" fontAlgn="base" hangingPunct="0">
              <a:spcBef>
                <a:spcPct val="0"/>
              </a:spcBef>
              <a:spcAft>
                <a:spcPct val="0"/>
              </a:spcAft>
              <a:defRPr sz="8600">
                <a:solidFill>
                  <a:schemeClr val="tx1"/>
                </a:solidFill>
                <a:latin typeface="Arial" charset="0"/>
              </a:defRPr>
            </a:lvl7pPr>
            <a:lvl8pPr marL="3429000" indent="-228600" algn="ctr" eaLnBrk="0" fontAlgn="base" hangingPunct="0">
              <a:spcBef>
                <a:spcPct val="0"/>
              </a:spcBef>
              <a:spcAft>
                <a:spcPct val="0"/>
              </a:spcAft>
              <a:defRPr sz="8600">
                <a:solidFill>
                  <a:schemeClr val="tx1"/>
                </a:solidFill>
                <a:latin typeface="Arial" charset="0"/>
              </a:defRPr>
            </a:lvl8pPr>
            <a:lvl9pPr marL="3886200" indent="-228600" algn="ctr" eaLnBrk="0" fontAlgn="base" hangingPunct="0">
              <a:spcBef>
                <a:spcPct val="0"/>
              </a:spcBef>
              <a:spcAft>
                <a:spcPct val="0"/>
              </a:spcAft>
              <a:defRPr sz="8600">
                <a:solidFill>
                  <a:schemeClr val="tx1"/>
                </a:solidFill>
                <a:latin typeface="Arial" charset="0"/>
              </a:defRPr>
            </a:lvl9pPr>
          </a:lstStyle>
          <a:p>
            <a:pPr eaLnBrk="1" hangingPunct="1"/>
            <a:fld id="{41748E91-CC44-42B9-ADC2-7652BB753B61}" type="slidenum">
              <a:rPr lang="en-US" altLang="en-US" sz="1200"/>
              <a:pPr eaLnBrk="1" hangingPunct="1"/>
              <a:t>1</a:t>
            </a:fld>
            <a:endParaRPr lang="en-US" altLang="en-US" sz="1200"/>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79725" y="13635038"/>
            <a:ext cx="32645350" cy="94075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5761038" y="24871363"/>
            <a:ext cx="26882725" cy="112172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801266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920875" y="1757363"/>
            <a:ext cx="34563050" cy="73152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20875" y="10240963"/>
            <a:ext cx="34563050" cy="289671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7404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843163" y="1757363"/>
            <a:ext cx="8640762" cy="3745071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920875" y="1757363"/>
            <a:ext cx="25769888" cy="374507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96302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20875" y="1757363"/>
            <a:ext cx="34563050" cy="73152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1920875" y="10240963"/>
            <a:ext cx="34563050" cy="2896711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8142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33713" y="28203525"/>
            <a:ext cx="32643762" cy="8718550"/>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033713" y="18602325"/>
            <a:ext cx="32643762" cy="96012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244091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20875" y="1757363"/>
            <a:ext cx="34563050" cy="73152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920875" y="10240963"/>
            <a:ext cx="17205325" cy="289671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9278600" y="10240963"/>
            <a:ext cx="17205325" cy="289671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45708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20875" y="1757363"/>
            <a:ext cx="34563050" cy="73152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920875" y="9825038"/>
            <a:ext cx="16968788" cy="409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20875" y="13919200"/>
            <a:ext cx="16968788" cy="25288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9508788" y="9825038"/>
            <a:ext cx="16975137" cy="409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9508788" y="13919200"/>
            <a:ext cx="16975137" cy="25288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54872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20875" y="1757363"/>
            <a:ext cx="34563050" cy="73152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2555891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7770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875" y="1747838"/>
            <a:ext cx="12634913" cy="7437437"/>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5014575" y="1747838"/>
            <a:ext cx="21469350" cy="3746023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920875" y="9185275"/>
            <a:ext cx="12634913" cy="30022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590504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27925" y="30724475"/>
            <a:ext cx="23042563" cy="3625850"/>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7527925" y="3921125"/>
            <a:ext cx="23042563" cy="2633503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7527925" y="34350325"/>
            <a:ext cx="23042563" cy="515143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814298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1.wmf"/><Relationship Id="rId2" Type="http://schemas.openxmlformats.org/officeDocument/2006/relationships/slideLayout" Target="../slideLayouts/slideLayout2.xml"/><Relationship Id="rId16"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www.megaprint.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www.postersession.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1038" name="Text Box 14">
            <a:hlinkClick r:id="rId14"/>
          </p:cNvPr>
          <p:cNvSpPr txBox="1">
            <a:spLocks noChangeArrowheads="1"/>
          </p:cNvSpPr>
          <p:nvPr userDrawn="1"/>
        </p:nvSpPr>
        <p:spPr bwMode="auto">
          <a:xfrm rot="16200000">
            <a:off x="31484888" y="43262550"/>
            <a:ext cx="317500" cy="1079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defRPr/>
            </a:pPr>
            <a:r>
              <a:rPr lang="en-US" sz="100" smtClean="0">
                <a:hlinkClick r:id="rId14"/>
              </a:rPr>
              <a:t>www.postersession.com</a:t>
            </a:r>
            <a:endParaRPr lang="en-US" sz="100" smtClean="0"/>
          </a:p>
        </p:txBody>
      </p:sp>
      <p:graphicFrame>
        <p:nvGraphicFramePr>
          <p:cNvPr id="1027" name="Object 17">
            <a:hlinkClick r:id="rId15"/>
          </p:cNvPr>
          <p:cNvGraphicFramePr>
            <a:graphicFrameLocks noChangeAspect="1"/>
          </p:cNvGraphicFramePr>
          <p:nvPr userDrawn="1"/>
        </p:nvGraphicFramePr>
        <p:xfrm>
          <a:off x="29040138" y="43214925"/>
          <a:ext cx="4845050" cy="212725"/>
        </p:xfrm>
        <a:graphic>
          <a:graphicData uri="http://schemas.openxmlformats.org/presentationml/2006/ole">
            <mc:AlternateContent xmlns:mc="http://schemas.openxmlformats.org/markup-compatibility/2006">
              <mc:Choice xmlns:v="urn:schemas-microsoft-com:vml" Requires="v">
                <p:oleObj spid="_x0000_s1029" name="CorelDRAW" r:id="rId16" imgW="8833104" imgH="310896" progId="CorelDRAW.Graphic.13">
                  <p:embed/>
                </p:oleObj>
              </mc:Choice>
              <mc:Fallback>
                <p:oleObj name="CorelDRAW" r:id="rId16" imgW="8833104" imgH="310896" progId="CorelDRAW.Graphic.13">
                  <p:embed/>
                  <p:pic>
                    <p:nvPicPr>
                      <p:cNvPr id="0" name="Object 17"/>
                      <p:cNvPicPr>
                        <a:picLocks noChangeAspect="1" noChangeArrowheads="1"/>
                      </p:cNvPicPr>
                      <p:nvPr/>
                    </p:nvPicPr>
                    <p:blipFill>
                      <a:blip r:embed="rId17">
                        <a:extLst>
                          <a:ext uri="{28A0092B-C50C-407E-A947-70E740481C1C}">
                            <a14:useLocalDpi xmlns:a14="http://schemas.microsoft.com/office/drawing/2010/main" val="0"/>
                          </a:ext>
                        </a:extLst>
                      </a:blip>
                      <a:srcRect r="38562"/>
                      <a:stretch>
                        <a:fillRect/>
                      </a:stretch>
                    </p:blipFill>
                    <p:spPr bwMode="auto">
                      <a:xfrm>
                        <a:off x="29040138" y="43214925"/>
                        <a:ext cx="4845050" cy="2127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42" name="Text Box 18"/>
          <p:cNvSpPr txBox="1">
            <a:spLocks noChangeArrowheads="1"/>
          </p:cNvSpPr>
          <p:nvPr userDrawn="1"/>
        </p:nvSpPr>
        <p:spPr bwMode="auto">
          <a:xfrm>
            <a:off x="34010600" y="43148250"/>
            <a:ext cx="2241550" cy="3206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defRPr/>
            </a:pPr>
            <a:r>
              <a:rPr lang="en-US" sz="1500" smtClean="0">
                <a:solidFill>
                  <a:schemeClr val="bg1"/>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438" rtl="0" eaLnBrk="0" fontAlgn="base" hangingPunct="0">
        <a:spcBef>
          <a:spcPct val="0"/>
        </a:spcBef>
        <a:spcAft>
          <a:spcPct val="0"/>
        </a:spcAft>
        <a:defRPr sz="21100">
          <a:solidFill>
            <a:schemeClr val="tx2"/>
          </a:solidFill>
          <a:latin typeface="+mj-lt"/>
          <a:ea typeface="+mj-ea"/>
          <a:cs typeface="+mj-cs"/>
        </a:defRPr>
      </a:lvl1pPr>
      <a:lvl2pPr algn="ctr" defTabSz="4389438" rtl="0" eaLnBrk="0" fontAlgn="base" hangingPunct="0">
        <a:spcBef>
          <a:spcPct val="0"/>
        </a:spcBef>
        <a:spcAft>
          <a:spcPct val="0"/>
        </a:spcAft>
        <a:defRPr sz="21100">
          <a:solidFill>
            <a:schemeClr val="tx2"/>
          </a:solidFill>
          <a:latin typeface="Arial" charset="0"/>
        </a:defRPr>
      </a:lvl2pPr>
      <a:lvl3pPr algn="ctr" defTabSz="4389438" rtl="0" eaLnBrk="0" fontAlgn="base" hangingPunct="0">
        <a:spcBef>
          <a:spcPct val="0"/>
        </a:spcBef>
        <a:spcAft>
          <a:spcPct val="0"/>
        </a:spcAft>
        <a:defRPr sz="21100">
          <a:solidFill>
            <a:schemeClr val="tx2"/>
          </a:solidFill>
          <a:latin typeface="Arial" charset="0"/>
        </a:defRPr>
      </a:lvl3pPr>
      <a:lvl4pPr algn="ctr" defTabSz="4389438" rtl="0" eaLnBrk="0" fontAlgn="base" hangingPunct="0">
        <a:spcBef>
          <a:spcPct val="0"/>
        </a:spcBef>
        <a:spcAft>
          <a:spcPct val="0"/>
        </a:spcAft>
        <a:defRPr sz="21100">
          <a:solidFill>
            <a:schemeClr val="tx2"/>
          </a:solidFill>
          <a:latin typeface="Arial" charset="0"/>
        </a:defRPr>
      </a:lvl4pPr>
      <a:lvl5pPr algn="ctr" defTabSz="4389438" rtl="0" eaLnBrk="0" fontAlgn="base" hangingPunct="0">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eaLnBrk="0" fontAlgn="base" hangingPunct="0">
        <a:spcBef>
          <a:spcPct val="20000"/>
        </a:spcBef>
        <a:spcAft>
          <a:spcPct val="0"/>
        </a:spcAft>
        <a:buChar char="•"/>
        <a:defRPr sz="15400">
          <a:solidFill>
            <a:schemeClr val="tx1"/>
          </a:solidFill>
          <a:latin typeface="+mn-lt"/>
          <a:ea typeface="+mn-ea"/>
          <a:cs typeface="+mn-cs"/>
        </a:defRPr>
      </a:lvl1pPr>
      <a:lvl2pPr marL="3565525" indent="-1371600" algn="l" defTabSz="4389438" rtl="0" eaLnBrk="0" fontAlgn="base" hangingPunct="0">
        <a:spcBef>
          <a:spcPct val="20000"/>
        </a:spcBef>
        <a:spcAft>
          <a:spcPct val="0"/>
        </a:spcAft>
        <a:buChar char="–"/>
        <a:defRPr sz="13400">
          <a:solidFill>
            <a:schemeClr val="tx1"/>
          </a:solidFill>
          <a:latin typeface="+mn-lt"/>
        </a:defRPr>
      </a:lvl2pPr>
      <a:lvl3pPr marL="5486400" indent="-1096963" algn="l" defTabSz="4389438" rtl="0" eaLnBrk="0" fontAlgn="base" hangingPunct="0">
        <a:spcBef>
          <a:spcPct val="20000"/>
        </a:spcBef>
        <a:spcAft>
          <a:spcPct val="0"/>
        </a:spcAft>
        <a:buChar char="•"/>
        <a:defRPr sz="11500">
          <a:solidFill>
            <a:schemeClr val="tx1"/>
          </a:solidFill>
          <a:latin typeface="+mn-lt"/>
        </a:defRPr>
      </a:lvl3pPr>
      <a:lvl4pPr marL="7680325" indent="-1096963" algn="l" defTabSz="4389438" rtl="0" eaLnBrk="0" fontAlgn="base" hangingPunct="0">
        <a:spcBef>
          <a:spcPct val="20000"/>
        </a:spcBef>
        <a:spcAft>
          <a:spcPct val="0"/>
        </a:spcAft>
        <a:buChar char="–"/>
        <a:defRPr sz="9600">
          <a:solidFill>
            <a:schemeClr val="tx1"/>
          </a:solidFill>
          <a:latin typeface="+mn-lt"/>
        </a:defRPr>
      </a:lvl4pPr>
      <a:lvl5pPr marL="9875838" indent="-1096963" algn="l" defTabSz="4389438" rtl="0" eaLnBrk="0" fontAlgn="base" hangingPunct="0">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53"/>
          <p:cNvSpPr>
            <a:spLocks noChangeArrowheads="1"/>
          </p:cNvSpPr>
          <p:nvPr/>
        </p:nvSpPr>
        <p:spPr bwMode="auto">
          <a:xfrm>
            <a:off x="19488150" y="8102600"/>
            <a:ext cx="18075275" cy="3464560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8600">
                <a:solidFill>
                  <a:schemeClr val="tx1"/>
                </a:solidFill>
                <a:latin typeface="Arial" charset="0"/>
              </a:defRPr>
            </a:lvl1pPr>
            <a:lvl2pPr marL="742950" indent="-285750" eaLnBrk="0" hangingPunct="0">
              <a:defRPr sz="8600">
                <a:solidFill>
                  <a:schemeClr val="tx1"/>
                </a:solidFill>
                <a:latin typeface="Arial" charset="0"/>
              </a:defRPr>
            </a:lvl2pPr>
            <a:lvl3pPr marL="1143000" indent="-228600" eaLnBrk="0" hangingPunct="0">
              <a:defRPr sz="8600">
                <a:solidFill>
                  <a:schemeClr val="tx1"/>
                </a:solidFill>
                <a:latin typeface="Arial" charset="0"/>
              </a:defRPr>
            </a:lvl3pPr>
            <a:lvl4pPr marL="1600200" indent="-228600" eaLnBrk="0" hangingPunct="0">
              <a:defRPr sz="8600">
                <a:solidFill>
                  <a:schemeClr val="tx1"/>
                </a:solidFill>
                <a:latin typeface="Arial" charset="0"/>
              </a:defRPr>
            </a:lvl4pPr>
            <a:lvl5pPr marL="2057400" indent="-228600" eaLnBrk="0" hangingPunct="0">
              <a:defRPr sz="8600">
                <a:solidFill>
                  <a:schemeClr val="tx1"/>
                </a:solidFill>
                <a:latin typeface="Arial" charset="0"/>
              </a:defRPr>
            </a:lvl5pPr>
            <a:lvl6pPr marL="2514600" indent="-228600" algn="ctr" eaLnBrk="0" fontAlgn="base" hangingPunct="0">
              <a:spcBef>
                <a:spcPct val="0"/>
              </a:spcBef>
              <a:spcAft>
                <a:spcPct val="0"/>
              </a:spcAft>
              <a:defRPr sz="8600">
                <a:solidFill>
                  <a:schemeClr val="tx1"/>
                </a:solidFill>
                <a:latin typeface="Arial" charset="0"/>
              </a:defRPr>
            </a:lvl6pPr>
            <a:lvl7pPr marL="2971800" indent="-228600" algn="ctr" eaLnBrk="0" fontAlgn="base" hangingPunct="0">
              <a:spcBef>
                <a:spcPct val="0"/>
              </a:spcBef>
              <a:spcAft>
                <a:spcPct val="0"/>
              </a:spcAft>
              <a:defRPr sz="8600">
                <a:solidFill>
                  <a:schemeClr val="tx1"/>
                </a:solidFill>
                <a:latin typeface="Arial" charset="0"/>
              </a:defRPr>
            </a:lvl7pPr>
            <a:lvl8pPr marL="3429000" indent="-228600" algn="ctr" eaLnBrk="0" fontAlgn="base" hangingPunct="0">
              <a:spcBef>
                <a:spcPct val="0"/>
              </a:spcBef>
              <a:spcAft>
                <a:spcPct val="0"/>
              </a:spcAft>
              <a:defRPr sz="8600">
                <a:solidFill>
                  <a:schemeClr val="tx1"/>
                </a:solidFill>
                <a:latin typeface="Arial" charset="0"/>
              </a:defRPr>
            </a:lvl8pPr>
            <a:lvl9pPr marL="3886200" indent="-228600" algn="ctr" eaLnBrk="0" fontAlgn="base" hangingPunct="0">
              <a:spcBef>
                <a:spcPct val="0"/>
              </a:spcBef>
              <a:spcAft>
                <a:spcPct val="0"/>
              </a:spcAft>
              <a:defRPr sz="8600">
                <a:solidFill>
                  <a:schemeClr val="tx1"/>
                </a:solidFill>
                <a:latin typeface="Arial" charset="0"/>
              </a:defRPr>
            </a:lvl9pPr>
          </a:lstStyle>
          <a:p>
            <a:pPr eaLnBrk="1" hangingPunct="1"/>
            <a:endParaRPr lang="en-US" altLang="en-US"/>
          </a:p>
        </p:txBody>
      </p:sp>
      <p:sp>
        <p:nvSpPr>
          <p:cNvPr id="2051" name="AutoShape 54"/>
          <p:cNvSpPr>
            <a:spLocks noChangeArrowheads="1"/>
          </p:cNvSpPr>
          <p:nvPr/>
        </p:nvSpPr>
        <p:spPr bwMode="auto">
          <a:xfrm>
            <a:off x="781050" y="8102600"/>
            <a:ext cx="18100675" cy="3464560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8600">
                <a:solidFill>
                  <a:schemeClr val="tx1"/>
                </a:solidFill>
                <a:latin typeface="Arial" charset="0"/>
              </a:defRPr>
            </a:lvl1pPr>
            <a:lvl2pPr marL="742950" indent="-285750" eaLnBrk="0" hangingPunct="0">
              <a:defRPr sz="8600">
                <a:solidFill>
                  <a:schemeClr val="tx1"/>
                </a:solidFill>
                <a:latin typeface="Arial" charset="0"/>
              </a:defRPr>
            </a:lvl2pPr>
            <a:lvl3pPr marL="1143000" indent="-228600" eaLnBrk="0" hangingPunct="0">
              <a:defRPr sz="8600">
                <a:solidFill>
                  <a:schemeClr val="tx1"/>
                </a:solidFill>
                <a:latin typeface="Arial" charset="0"/>
              </a:defRPr>
            </a:lvl3pPr>
            <a:lvl4pPr marL="1600200" indent="-228600" eaLnBrk="0" hangingPunct="0">
              <a:defRPr sz="8600">
                <a:solidFill>
                  <a:schemeClr val="tx1"/>
                </a:solidFill>
                <a:latin typeface="Arial" charset="0"/>
              </a:defRPr>
            </a:lvl4pPr>
            <a:lvl5pPr marL="2057400" indent="-228600" eaLnBrk="0" hangingPunct="0">
              <a:defRPr sz="8600">
                <a:solidFill>
                  <a:schemeClr val="tx1"/>
                </a:solidFill>
                <a:latin typeface="Arial" charset="0"/>
              </a:defRPr>
            </a:lvl5pPr>
            <a:lvl6pPr marL="2514600" indent="-228600" algn="ctr" eaLnBrk="0" fontAlgn="base" hangingPunct="0">
              <a:spcBef>
                <a:spcPct val="0"/>
              </a:spcBef>
              <a:spcAft>
                <a:spcPct val="0"/>
              </a:spcAft>
              <a:defRPr sz="8600">
                <a:solidFill>
                  <a:schemeClr val="tx1"/>
                </a:solidFill>
                <a:latin typeface="Arial" charset="0"/>
              </a:defRPr>
            </a:lvl6pPr>
            <a:lvl7pPr marL="2971800" indent="-228600" algn="ctr" eaLnBrk="0" fontAlgn="base" hangingPunct="0">
              <a:spcBef>
                <a:spcPct val="0"/>
              </a:spcBef>
              <a:spcAft>
                <a:spcPct val="0"/>
              </a:spcAft>
              <a:defRPr sz="8600">
                <a:solidFill>
                  <a:schemeClr val="tx1"/>
                </a:solidFill>
                <a:latin typeface="Arial" charset="0"/>
              </a:defRPr>
            </a:lvl7pPr>
            <a:lvl8pPr marL="3429000" indent="-228600" algn="ctr" eaLnBrk="0" fontAlgn="base" hangingPunct="0">
              <a:spcBef>
                <a:spcPct val="0"/>
              </a:spcBef>
              <a:spcAft>
                <a:spcPct val="0"/>
              </a:spcAft>
              <a:defRPr sz="8600">
                <a:solidFill>
                  <a:schemeClr val="tx1"/>
                </a:solidFill>
                <a:latin typeface="Arial" charset="0"/>
              </a:defRPr>
            </a:lvl8pPr>
            <a:lvl9pPr marL="3886200" indent="-228600" algn="ctr" eaLnBrk="0" fontAlgn="base" hangingPunct="0">
              <a:spcBef>
                <a:spcPct val="0"/>
              </a:spcBef>
              <a:spcAft>
                <a:spcPct val="0"/>
              </a:spcAft>
              <a:defRPr sz="8600">
                <a:solidFill>
                  <a:schemeClr val="tx1"/>
                </a:solidFill>
                <a:latin typeface="Arial" charset="0"/>
              </a:defRPr>
            </a:lvl9pPr>
          </a:lstStyle>
          <a:p>
            <a:pPr eaLnBrk="1" hangingPunct="1"/>
            <a:endParaRPr lang="en-US" altLang="en-US"/>
          </a:p>
        </p:txBody>
      </p:sp>
      <p:sp>
        <p:nvSpPr>
          <p:cNvPr id="2052" name="Text Box 55"/>
          <p:cNvSpPr txBox="1">
            <a:spLocks noChangeArrowheads="1"/>
          </p:cNvSpPr>
          <p:nvPr/>
        </p:nvSpPr>
        <p:spPr bwMode="auto">
          <a:xfrm>
            <a:off x="1571625" y="10348913"/>
            <a:ext cx="15914688" cy="17567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389438" eaLnBrk="0" hangingPunct="0">
              <a:defRPr sz="8600">
                <a:solidFill>
                  <a:schemeClr val="tx1"/>
                </a:solidFill>
                <a:latin typeface="Arial" charset="0"/>
              </a:defRPr>
            </a:lvl1pPr>
            <a:lvl2pPr marL="742950" indent="-285750" defTabSz="4389438" eaLnBrk="0" hangingPunct="0">
              <a:defRPr sz="8600">
                <a:solidFill>
                  <a:schemeClr val="tx1"/>
                </a:solidFill>
                <a:latin typeface="Arial" charset="0"/>
              </a:defRPr>
            </a:lvl2pPr>
            <a:lvl3pPr marL="1143000" indent="-228600" defTabSz="4389438" eaLnBrk="0" hangingPunct="0">
              <a:defRPr sz="8600">
                <a:solidFill>
                  <a:schemeClr val="tx1"/>
                </a:solidFill>
                <a:latin typeface="Arial" charset="0"/>
              </a:defRPr>
            </a:lvl3pPr>
            <a:lvl4pPr marL="1600200" indent="-228600" defTabSz="4389438" eaLnBrk="0" hangingPunct="0">
              <a:defRPr sz="8600">
                <a:solidFill>
                  <a:schemeClr val="tx1"/>
                </a:solidFill>
                <a:latin typeface="Arial" charset="0"/>
              </a:defRPr>
            </a:lvl4pPr>
            <a:lvl5pPr marL="2057400" indent="-228600" defTabSz="4389438" eaLnBrk="0" hangingPunct="0">
              <a:defRPr sz="8600">
                <a:solidFill>
                  <a:schemeClr val="tx1"/>
                </a:solidFill>
                <a:latin typeface="Arial" charset="0"/>
              </a:defRPr>
            </a:lvl5pPr>
            <a:lvl6pPr marL="2514600" indent="-228600" algn="ctr" defTabSz="4389438" eaLnBrk="0" fontAlgn="base" hangingPunct="0">
              <a:spcBef>
                <a:spcPct val="0"/>
              </a:spcBef>
              <a:spcAft>
                <a:spcPct val="0"/>
              </a:spcAft>
              <a:defRPr sz="8600">
                <a:solidFill>
                  <a:schemeClr val="tx1"/>
                </a:solidFill>
                <a:latin typeface="Arial" charset="0"/>
              </a:defRPr>
            </a:lvl6pPr>
            <a:lvl7pPr marL="2971800" indent="-228600" algn="ctr" defTabSz="4389438" eaLnBrk="0" fontAlgn="base" hangingPunct="0">
              <a:spcBef>
                <a:spcPct val="0"/>
              </a:spcBef>
              <a:spcAft>
                <a:spcPct val="0"/>
              </a:spcAft>
              <a:defRPr sz="8600">
                <a:solidFill>
                  <a:schemeClr val="tx1"/>
                </a:solidFill>
                <a:latin typeface="Arial" charset="0"/>
              </a:defRPr>
            </a:lvl7pPr>
            <a:lvl8pPr marL="3429000" indent="-228600" algn="ctr" defTabSz="4389438" eaLnBrk="0" fontAlgn="base" hangingPunct="0">
              <a:spcBef>
                <a:spcPct val="0"/>
              </a:spcBef>
              <a:spcAft>
                <a:spcPct val="0"/>
              </a:spcAft>
              <a:defRPr sz="8600">
                <a:solidFill>
                  <a:schemeClr val="tx1"/>
                </a:solidFill>
                <a:latin typeface="Arial" charset="0"/>
              </a:defRPr>
            </a:lvl8pPr>
            <a:lvl9pPr marL="3886200" indent="-228600" algn="ctr" defTabSz="4389438" eaLnBrk="0" fontAlgn="base" hangingPunct="0">
              <a:spcBef>
                <a:spcPct val="0"/>
              </a:spcBef>
              <a:spcAft>
                <a:spcPct val="0"/>
              </a:spcAft>
              <a:defRPr sz="8600">
                <a:solidFill>
                  <a:schemeClr val="tx1"/>
                </a:solidFill>
                <a:latin typeface="Arial" charset="0"/>
              </a:defRPr>
            </a:lvl9pPr>
          </a:lstStyle>
          <a:p>
            <a:pPr algn="l">
              <a:lnSpc>
                <a:spcPct val="95000"/>
              </a:lnSpc>
            </a:pPr>
            <a:r>
              <a:rPr lang="en-US" altLang="en-US" sz="2800">
                <a:latin typeface="Times New Roman" pitchFamily="18" charset="0"/>
              </a:rPr>
              <a:t>We hope you find this template useful! This one is set up to yield a 48x42” (4x3.5’) Vertical poster.</a:t>
            </a:r>
          </a:p>
          <a:p>
            <a:pPr algn="l">
              <a:lnSpc>
                <a:spcPct val="95000"/>
              </a:lnSpc>
            </a:pPr>
            <a:endParaRPr lang="en-US" altLang="en-US" sz="2800">
              <a:latin typeface="Times New Roman" pitchFamily="18" charset="0"/>
            </a:endParaRPr>
          </a:p>
          <a:p>
            <a:pPr algn="l">
              <a:lnSpc>
                <a:spcPct val="95000"/>
              </a:lnSpc>
            </a:pPr>
            <a:r>
              <a:rPr lang="en-US" altLang="en-US" sz="2800">
                <a:latin typeface="Times New Roman" pitchFamily="18" charset="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algn="l">
              <a:lnSpc>
                <a:spcPct val="95000"/>
              </a:lnSpc>
            </a:pPr>
            <a:endParaRPr lang="en-US" altLang="en-US" sz="2800">
              <a:latin typeface="Times New Roman" pitchFamily="18" charset="0"/>
            </a:endParaRPr>
          </a:p>
          <a:p>
            <a:pPr algn="l">
              <a:lnSpc>
                <a:spcPct val="95000"/>
              </a:lnSpc>
            </a:pPr>
            <a:r>
              <a:rPr lang="en-US" altLang="en-US" sz="280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algn="l">
              <a:lnSpc>
                <a:spcPct val="95000"/>
              </a:lnSpc>
            </a:pPr>
            <a:endParaRPr lang="en-US" altLang="en-US" sz="2800">
              <a:latin typeface="Times New Roman" pitchFamily="18" charset="0"/>
            </a:endParaRPr>
          </a:p>
          <a:p>
            <a:pPr algn="l">
              <a:lnSpc>
                <a:spcPct val="95000"/>
              </a:lnSpc>
            </a:pPr>
            <a:r>
              <a:rPr lang="en-US" altLang="en-US" sz="280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algn="l">
              <a:lnSpc>
                <a:spcPct val="95000"/>
              </a:lnSpc>
            </a:pPr>
            <a:endParaRPr lang="en-US" altLang="en-US" sz="2800">
              <a:latin typeface="Times New Roman" pitchFamily="18" charset="0"/>
            </a:endParaRPr>
          </a:p>
          <a:p>
            <a:pPr algn="l">
              <a:lnSpc>
                <a:spcPct val="95000"/>
              </a:lnSpc>
            </a:pPr>
            <a:r>
              <a:rPr lang="en-US" altLang="en-US" sz="2800" b="1">
                <a:latin typeface="Times New Roman" pitchFamily="18" charset="0"/>
              </a:rPr>
              <a:t>How to bring things in from Excel® and Word®</a:t>
            </a:r>
            <a:endParaRPr lang="en-US" altLang="en-US" sz="2800">
              <a:latin typeface="Times New Roman" pitchFamily="18" charset="0"/>
            </a:endParaRPr>
          </a:p>
          <a:p>
            <a:pPr algn="l">
              <a:lnSpc>
                <a:spcPct val="95000"/>
              </a:lnSpc>
            </a:pPr>
            <a:endParaRPr lang="en-US" altLang="en-US" sz="2800">
              <a:latin typeface="Times New Roman" pitchFamily="18" charset="0"/>
            </a:endParaRPr>
          </a:p>
          <a:p>
            <a:pPr algn="l">
              <a:lnSpc>
                <a:spcPct val="95000"/>
              </a:lnSpc>
            </a:pPr>
            <a:r>
              <a:rPr lang="en-US" altLang="en-US" sz="2800" b="1">
                <a:latin typeface="Times New Roman" pitchFamily="18" charset="0"/>
              </a:rPr>
              <a:t>Excel</a:t>
            </a:r>
            <a:r>
              <a:rPr lang="en-US" altLang="en-US" sz="2800">
                <a:latin typeface="Times New Roman" pitchFamily="18" charset="0"/>
              </a:rPr>
              <a:t>- select the chart, hit edit-copy, and then edit-paste into PowerPoint®. The chart can then be stretched to fit as required. If you need to edit parts of the chart, it can be ungrouped. </a:t>
            </a:r>
            <a:r>
              <a:rPr lang="en-US" altLang="en-US" sz="2800" b="1" i="1" u="sng">
                <a:latin typeface="Times New Roman" pitchFamily="18" charset="0"/>
              </a:rPr>
              <a:t>Watch out</a:t>
            </a:r>
            <a:r>
              <a:rPr lang="en-US" altLang="en-US" sz="280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a:t>
            </a:r>
          </a:p>
          <a:p>
            <a:pPr algn="l">
              <a:lnSpc>
                <a:spcPct val="95000"/>
              </a:lnSpc>
            </a:pPr>
            <a:endParaRPr lang="en-US" altLang="en-US" sz="2800">
              <a:latin typeface="Times New Roman" pitchFamily="18" charset="0"/>
            </a:endParaRPr>
          </a:p>
          <a:p>
            <a:pPr algn="l">
              <a:lnSpc>
                <a:spcPct val="95000"/>
              </a:lnSpc>
            </a:pPr>
            <a:r>
              <a:rPr lang="en-US" altLang="en-US" sz="2800" b="1">
                <a:latin typeface="Times New Roman" pitchFamily="18" charset="0"/>
              </a:rPr>
              <a:t>Word</a:t>
            </a:r>
            <a:r>
              <a:rPr lang="en-US" altLang="en-US" sz="2800">
                <a:latin typeface="Times New Roman" pitchFamily="18" charset="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algn="l">
              <a:lnSpc>
                <a:spcPct val="95000"/>
              </a:lnSpc>
            </a:pPr>
            <a:endParaRPr lang="en-US" altLang="en-US" sz="2800" b="1">
              <a:latin typeface="Times New Roman" pitchFamily="18" charset="0"/>
            </a:endParaRPr>
          </a:p>
          <a:p>
            <a:pPr algn="l">
              <a:lnSpc>
                <a:spcPct val="95000"/>
              </a:lnSpc>
            </a:pPr>
            <a:r>
              <a:rPr lang="en-US" altLang="en-US" sz="2800" b="1">
                <a:latin typeface="Times New Roman" pitchFamily="18" charset="0"/>
              </a:rPr>
              <a:t>Scans</a:t>
            </a:r>
            <a:endParaRPr lang="en-US" altLang="en-US" sz="2800">
              <a:latin typeface="Times New Roman" pitchFamily="18" charset="0"/>
            </a:endParaRPr>
          </a:p>
          <a:p>
            <a:pPr algn="l">
              <a:lnSpc>
                <a:spcPct val="95000"/>
              </a:lnSpc>
            </a:pPr>
            <a:endParaRPr lang="en-US" altLang="en-US" sz="2800">
              <a:latin typeface="Times New Roman" pitchFamily="18" charset="0"/>
            </a:endParaRPr>
          </a:p>
          <a:p>
            <a:pPr algn="l">
              <a:lnSpc>
                <a:spcPct val="95000"/>
              </a:lnSpc>
            </a:pPr>
            <a:r>
              <a:rPr lang="en-US" altLang="en-US" sz="2800">
                <a:latin typeface="Times New Roman" pitchFamily="18" charset="0"/>
              </a:rPr>
              <a:t>We need images to be 72 to 100 dpi in their </a:t>
            </a:r>
            <a:r>
              <a:rPr lang="en-US" altLang="en-US" sz="2800" u="sng">
                <a:latin typeface="Times New Roman" pitchFamily="18" charset="0"/>
              </a:rPr>
              <a:t>final size</a:t>
            </a:r>
            <a:r>
              <a:rPr lang="en-US" altLang="en-US" sz="2800">
                <a:latin typeface="Times New Roman" pitchFamily="18" charset="0"/>
              </a:rPr>
              <a:t>, or use a rule of thumb of 2 to 4 megabytes of uncompressed .tif file per square foot of image. For instance, a 3x5 photo that will be 6x10 in size on the final poster should be scanned at 200 dpi. </a:t>
            </a:r>
          </a:p>
          <a:p>
            <a:pPr algn="l">
              <a:lnSpc>
                <a:spcPct val="95000"/>
              </a:lnSpc>
            </a:pPr>
            <a:endParaRPr lang="en-US" altLang="en-US" sz="2800">
              <a:latin typeface="Times New Roman" pitchFamily="18" charset="0"/>
            </a:endParaRPr>
          </a:p>
          <a:p>
            <a:pPr algn="l">
              <a:lnSpc>
                <a:spcPct val="95000"/>
              </a:lnSpc>
            </a:pPr>
            <a:r>
              <a:rPr lang="en-US" altLang="en-US" sz="2800">
                <a:latin typeface="Times New Roman" pitchFamily="18" charset="0"/>
              </a:rPr>
              <a:t>We prefer that you import tif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algn="l">
              <a:lnSpc>
                <a:spcPct val="95000"/>
              </a:lnSpc>
            </a:pPr>
            <a:endParaRPr lang="en-US" altLang="en-US" sz="2800">
              <a:latin typeface="Times New Roman" pitchFamily="18" charset="0"/>
            </a:endParaRPr>
          </a:p>
          <a:p>
            <a:pPr algn="l">
              <a:lnSpc>
                <a:spcPct val="95000"/>
              </a:lnSpc>
            </a:pPr>
            <a:r>
              <a:rPr lang="en-US" altLang="en-US" sz="2800" b="1">
                <a:latin typeface="Times New Roman" pitchFamily="18" charset="0"/>
              </a:rPr>
              <a:t>Preview: </a:t>
            </a:r>
            <a:r>
              <a:rPr lang="en-US" altLang="en-US" sz="2800">
                <a:latin typeface="Times New Roman" pitchFamily="18" charset="0"/>
              </a:rPr>
              <a:t>To see your in poster in actual  size, go to view-zoom-100%. Posters to be printed at 200% need to be viewed at 200%.</a:t>
            </a:r>
          </a:p>
          <a:p>
            <a:pPr algn="l">
              <a:lnSpc>
                <a:spcPct val="95000"/>
              </a:lnSpc>
            </a:pPr>
            <a:endParaRPr lang="en-US" altLang="en-US" sz="2800">
              <a:latin typeface="Times New Roman" pitchFamily="18" charset="0"/>
            </a:endParaRPr>
          </a:p>
          <a:p>
            <a:pPr algn="l">
              <a:lnSpc>
                <a:spcPct val="95000"/>
              </a:lnSpc>
            </a:pPr>
            <a:r>
              <a:rPr lang="en-US" altLang="en-US" sz="2800" b="1">
                <a:latin typeface="Times New Roman" pitchFamily="18" charset="0"/>
              </a:rPr>
              <a:t>Feedback:</a:t>
            </a:r>
            <a:r>
              <a:rPr lang="en-US" altLang="en-US" sz="2800">
                <a:latin typeface="Times New Roman" pitchFamily="18" charset="0"/>
              </a:rPr>
              <a:t> If you have comments about how this template worked for you, email to sales@megaprint.com.  </a:t>
            </a:r>
          </a:p>
          <a:p>
            <a:pPr algn="l">
              <a:lnSpc>
                <a:spcPct val="95000"/>
              </a:lnSpc>
            </a:pPr>
            <a:endParaRPr lang="en-US" altLang="en-US" sz="2800">
              <a:latin typeface="Times New Roman" pitchFamily="18" charset="0"/>
            </a:endParaRPr>
          </a:p>
          <a:p>
            <a:pPr algn="l">
              <a:lnSpc>
                <a:spcPct val="95000"/>
              </a:lnSpc>
            </a:pPr>
            <a:r>
              <a:rPr lang="en-US" altLang="en-US" sz="2800">
                <a:latin typeface="Times New Roman" pitchFamily="18" charset="0"/>
              </a:rPr>
              <a:t>We listen! Call us at 800-590-7850 if we can help in any way.</a:t>
            </a:r>
            <a:endParaRPr lang="en-US" altLang="en-US" sz="2800" b="1">
              <a:latin typeface="Times New Roman" pitchFamily="18" charset="0"/>
            </a:endParaRPr>
          </a:p>
        </p:txBody>
      </p:sp>
      <p:sp>
        <p:nvSpPr>
          <p:cNvPr id="2053" name="Text Box 56"/>
          <p:cNvSpPr txBox="1">
            <a:spLocks noChangeArrowheads="1"/>
          </p:cNvSpPr>
          <p:nvPr/>
        </p:nvSpPr>
        <p:spPr bwMode="auto">
          <a:xfrm>
            <a:off x="4895850" y="30111700"/>
            <a:ext cx="7856538" cy="140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389438" eaLnBrk="0" hangingPunct="0">
              <a:defRPr sz="8600">
                <a:solidFill>
                  <a:schemeClr val="tx1"/>
                </a:solidFill>
                <a:latin typeface="Arial" charset="0"/>
              </a:defRPr>
            </a:lvl1pPr>
            <a:lvl2pPr marL="742950" indent="-285750" defTabSz="4389438" eaLnBrk="0" hangingPunct="0">
              <a:defRPr sz="8600">
                <a:solidFill>
                  <a:schemeClr val="tx1"/>
                </a:solidFill>
                <a:latin typeface="Arial" charset="0"/>
              </a:defRPr>
            </a:lvl2pPr>
            <a:lvl3pPr marL="1143000" indent="-228600" defTabSz="4389438" eaLnBrk="0" hangingPunct="0">
              <a:defRPr sz="8600">
                <a:solidFill>
                  <a:schemeClr val="tx1"/>
                </a:solidFill>
                <a:latin typeface="Arial" charset="0"/>
              </a:defRPr>
            </a:lvl3pPr>
            <a:lvl4pPr marL="1600200" indent="-228600" defTabSz="4389438" eaLnBrk="0" hangingPunct="0">
              <a:defRPr sz="8600">
                <a:solidFill>
                  <a:schemeClr val="tx1"/>
                </a:solidFill>
                <a:latin typeface="Arial" charset="0"/>
              </a:defRPr>
            </a:lvl4pPr>
            <a:lvl5pPr marL="2057400" indent="-228600" defTabSz="4389438" eaLnBrk="0" hangingPunct="0">
              <a:defRPr sz="8600">
                <a:solidFill>
                  <a:schemeClr val="tx1"/>
                </a:solidFill>
                <a:latin typeface="Arial" charset="0"/>
              </a:defRPr>
            </a:lvl5pPr>
            <a:lvl6pPr marL="2514600" indent="-228600" algn="ctr" defTabSz="4389438" eaLnBrk="0" fontAlgn="base" hangingPunct="0">
              <a:spcBef>
                <a:spcPct val="0"/>
              </a:spcBef>
              <a:spcAft>
                <a:spcPct val="0"/>
              </a:spcAft>
              <a:defRPr sz="8600">
                <a:solidFill>
                  <a:schemeClr val="tx1"/>
                </a:solidFill>
                <a:latin typeface="Arial" charset="0"/>
              </a:defRPr>
            </a:lvl6pPr>
            <a:lvl7pPr marL="2971800" indent="-228600" algn="ctr" defTabSz="4389438" eaLnBrk="0" fontAlgn="base" hangingPunct="0">
              <a:spcBef>
                <a:spcPct val="0"/>
              </a:spcBef>
              <a:spcAft>
                <a:spcPct val="0"/>
              </a:spcAft>
              <a:defRPr sz="8600">
                <a:solidFill>
                  <a:schemeClr val="tx1"/>
                </a:solidFill>
                <a:latin typeface="Arial" charset="0"/>
              </a:defRPr>
            </a:lvl7pPr>
            <a:lvl8pPr marL="3429000" indent="-228600" algn="ctr" defTabSz="4389438" eaLnBrk="0" fontAlgn="base" hangingPunct="0">
              <a:spcBef>
                <a:spcPct val="0"/>
              </a:spcBef>
              <a:spcAft>
                <a:spcPct val="0"/>
              </a:spcAft>
              <a:defRPr sz="8600">
                <a:solidFill>
                  <a:schemeClr val="tx1"/>
                </a:solidFill>
                <a:latin typeface="Arial" charset="0"/>
              </a:defRPr>
            </a:lvl8pPr>
            <a:lvl9pPr marL="3886200" indent="-228600" algn="ctr" defTabSz="4389438" eaLnBrk="0" fontAlgn="base" hangingPunct="0">
              <a:spcBef>
                <a:spcPct val="0"/>
              </a:spcBef>
              <a:spcAft>
                <a:spcPct val="0"/>
              </a:spcAft>
              <a:defRPr sz="8600">
                <a:solidFill>
                  <a:schemeClr val="tx1"/>
                </a:solidFill>
                <a:latin typeface="Arial" charset="0"/>
              </a:defRPr>
            </a:lvl9pPr>
          </a:lstStyle>
          <a:p>
            <a:pPr eaLnBrk="1" hangingPunct="1">
              <a:spcBef>
                <a:spcPct val="50000"/>
              </a:spcBef>
            </a:pPr>
            <a:r>
              <a:rPr lang="en-US" altLang="en-US" b="1" dirty="0"/>
              <a:t>Methods</a:t>
            </a:r>
          </a:p>
        </p:txBody>
      </p:sp>
      <p:sp>
        <p:nvSpPr>
          <p:cNvPr id="2054" name="Text Box 57"/>
          <p:cNvSpPr txBox="1">
            <a:spLocks noChangeArrowheads="1"/>
          </p:cNvSpPr>
          <p:nvPr/>
        </p:nvSpPr>
        <p:spPr bwMode="auto">
          <a:xfrm>
            <a:off x="24050625" y="28290838"/>
            <a:ext cx="8291513" cy="140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389438" eaLnBrk="0" hangingPunct="0">
              <a:defRPr sz="8600">
                <a:solidFill>
                  <a:schemeClr val="tx1"/>
                </a:solidFill>
                <a:latin typeface="Arial" charset="0"/>
              </a:defRPr>
            </a:lvl1pPr>
            <a:lvl2pPr marL="742950" indent="-285750" defTabSz="4389438" eaLnBrk="0" hangingPunct="0">
              <a:defRPr sz="8600">
                <a:solidFill>
                  <a:schemeClr val="tx1"/>
                </a:solidFill>
                <a:latin typeface="Arial" charset="0"/>
              </a:defRPr>
            </a:lvl2pPr>
            <a:lvl3pPr marL="1143000" indent="-228600" defTabSz="4389438" eaLnBrk="0" hangingPunct="0">
              <a:defRPr sz="8600">
                <a:solidFill>
                  <a:schemeClr val="tx1"/>
                </a:solidFill>
                <a:latin typeface="Arial" charset="0"/>
              </a:defRPr>
            </a:lvl3pPr>
            <a:lvl4pPr marL="1600200" indent="-228600" defTabSz="4389438" eaLnBrk="0" hangingPunct="0">
              <a:defRPr sz="8600">
                <a:solidFill>
                  <a:schemeClr val="tx1"/>
                </a:solidFill>
                <a:latin typeface="Arial" charset="0"/>
              </a:defRPr>
            </a:lvl4pPr>
            <a:lvl5pPr marL="2057400" indent="-228600" defTabSz="4389438" eaLnBrk="0" hangingPunct="0">
              <a:defRPr sz="8600">
                <a:solidFill>
                  <a:schemeClr val="tx1"/>
                </a:solidFill>
                <a:latin typeface="Arial" charset="0"/>
              </a:defRPr>
            </a:lvl5pPr>
            <a:lvl6pPr marL="2514600" indent="-228600" algn="ctr" defTabSz="4389438" eaLnBrk="0" fontAlgn="base" hangingPunct="0">
              <a:spcBef>
                <a:spcPct val="0"/>
              </a:spcBef>
              <a:spcAft>
                <a:spcPct val="0"/>
              </a:spcAft>
              <a:defRPr sz="8600">
                <a:solidFill>
                  <a:schemeClr val="tx1"/>
                </a:solidFill>
                <a:latin typeface="Arial" charset="0"/>
              </a:defRPr>
            </a:lvl6pPr>
            <a:lvl7pPr marL="2971800" indent="-228600" algn="ctr" defTabSz="4389438" eaLnBrk="0" fontAlgn="base" hangingPunct="0">
              <a:spcBef>
                <a:spcPct val="0"/>
              </a:spcBef>
              <a:spcAft>
                <a:spcPct val="0"/>
              </a:spcAft>
              <a:defRPr sz="8600">
                <a:solidFill>
                  <a:schemeClr val="tx1"/>
                </a:solidFill>
                <a:latin typeface="Arial" charset="0"/>
              </a:defRPr>
            </a:lvl7pPr>
            <a:lvl8pPr marL="3429000" indent="-228600" algn="ctr" defTabSz="4389438" eaLnBrk="0" fontAlgn="base" hangingPunct="0">
              <a:spcBef>
                <a:spcPct val="0"/>
              </a:spcBef>
              <a:spcAft>
                <a:spcPct val="0"/>
              </a:spcAft>
              <a:defRPr sz="8600">
                <a:solidFill>
                  <a:schemeClr val="tx1"/>
                </a:solidFill>
                <a:latin typeface="Arial" charset="0"/>
              </a:defRPr>
            </a:lvl8pPr>
            <a:lvl9pPr marL="3886200" indent="-228600" algn="ctr" defTabSz="4389438" eaLnBrk="0" fontAlgn="base" hangingPunct="0">
              <a:spcBef>
                <a:spcPct val="0"/>
              </a:spcBef>
              <a:spcAft>
                <a:spcPct val="0"/>
              </a:spcAft>
              <a:defRPr sz="8600">
                <a:solidFill>
                  <a:schemeClr val="tx1"/>
                </a:solidFill>
                <a:latin typeface="Arial" charset="0"/>
              </a:defRPr>
            </a:lvl9pPr>
          </a:lstStyle>
          <a:p>
            <a:pPr eaLnBrk="1" hangingPunct="1">
              <a:spcBef>
                <a:spcPct val="50000"/>
              </a:spcBef>
            </a:pPr>
            <a:r>
              <a:rPr lang="en-US" altLang="en-US" b="1"/>
              <a:t>Conclusions</a:t>
            </a:r>
          </a:p>
        </p:txBody>
      </p:sp>
      <p:sp>
        <p:nvSpPr>
          <p:cNvPr id="2055" name="AutoShape 58"/>
          <p:cNvSpPr>
            <a:spLocks noChangeArrowheads="1"/>
          </p:cNvSpPr>
          <p:nvPr/>
        </p:nvSpPr>
        <p:spPr bwMode="auto">
          <a:xfrm>
            <a:off x="790575" y="585788"/>
            <a:ext cx="36822063" cy="701040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defTabSz="4389438" eaLnBrk="0" hangingPunct="0">
              <a:defRPr sz="8600">
                <a:solidFill>
                  <a:schemeClr val="tx1"/>
                </a:solidFill>
                <a:latin typeface="Arial" charset="0"/>
              </a:defRPr>
            </a:lvl1pPr>
            <a:lvl2pPr marL="742950" indent="-285750" defTabSz="4389438" eaLnBrk="0" hangingPunct="0">
              <a:defRPr sz="8600">
                <a:solidFill>
                  <a:schemeClr val="tx1"/>
                </a:solidFill>
                <a:latin typeface="Arial" charset="0"/>
              </a:defRPr>
            </a:lvl2pPr>
            <a:lvl3pPr marL="1143000" indent="-228600" defTabSz="4389438" eaLnBrk="0" hangingPunct="0">
              <a:defRPr sz="8600">
                <a:solidFill>
                  <a:schemeClr val="tx1"/>
                </a:solidFill>
                <a:latin typeface="Arial" charset="0"/>
              </a:defRPr>
            </a:lvl3pPr>
            <a:lvl4pPr marL="1600200" indent="-228600" defTabSz="4389438" eaLnBrk="0" hangingPunct="0">
              <a:defRPr sz="8600">
                <a:solidFill>
                  <a:schemeClr val="tx1"/>
                </a:solidFill>
                <a:latin typeface="Arial" charset="0"/>
              </a:defRPr>
            </a:lvl4pPr>
            <a:lvl5pPr marL="2057400" indent="-228600" defTabSz="4389438" eaLnBrk="0" hangingPunct="0">
              <a:defRPr sz="8600">
                <a:solidFill>
                  <a:schemeClr val="tx1"/>
                </a:solidFill>
                <a:latin typeface="Arial" charset="0"/>
              </a:defRPr>
            </a:lvl5pPr>
            <a:lvl6pPr marL="2514600" indent="-228600" algn="ctr" defTabSz="4389438" eaLnBrk="0" fontAlgn="base" hangingPunct="0">
              <a:spcBef>
                <a:spcPct val="0"/>
              </a:spcBef>
              <a:spcAft>
                <a:spcPct val="0"/>
              </a:spcAft>
              <a:defRPr sz="8600">
                <a:solidFill>
                  <a:schemeClr val="tx1"/>
                </a:solidFill>
                <a:latin typeface="Arial" charset="0"/>
              </a:defRPr>
            </a:lvl6pPr>
            <a:lvl7pPr marL="2971800" indent="-228600" algn="ctr" defTabSz="4389438" eaLnBrk="0" fontAlgn="base" hangingPunct="0">
              <a:spcBef>
                <a:spcPct val="0"/>
              </a:spcBef>
              <a:spcAft>
                <a:spcPct val="0"/>
              </a:spcAft>
              <a:defRPr sz="8600">
                <a:solidFill>
                  <a:schemeClr val="tx1"/>
                </a:solidFill>
                <a:latin typeface="Arial" charset="0"/>
              </a:defRPr>
            </a:lvl7pPr>
            <a:lvl8pPr marL="3429000" indent="-228600" algn="ctr" defTabSz="4389438" eaLnBrk="0" fontAlgn="base" hangingPunct="0">
              <a:spcBef>
                <a:spcPct val="0"/>
              </a:spcBef>
              <a:spcAft>
                <a:spcPct val="0"/>
              </a:spcAft>
              <a:defRPr sz="8600">
                <a:solidFill>
                  <a:schemeClr val="tx1"/>
                </a:solidFill>
                <a:latin typeface="Arial" charset="0"/>
              </a:defRPr>
            </a:lvl8pPr>
            <a:lvl9pPr marL="3886200" indent="-228600" algn="ctr" defTabSz="4389438" eaLnBrk="0" fontAlgn="base" hangingPunct="0">
              <a:spcBef>
                <a:spcPct val="0"/>
              </a:spcBef>
              <a:spcAft>
                <a:spcPct val="0"/>
              </a:spcAft>
              <a:defRPr sz="8600">
                <a:solidFill>
                  <a:schemeClr val="tx1"/>
                </a:solidFill>
                <a:latin typeface="Arial" charset="0"/>
              </a:defRPr>
            </a:lvl9pPr>
          </a:lstStyle>
          <a:p>
            <a:pPr eaLnBrk="1" hangingPunct="1"/>
            <a:endParaRPr lang="en-US" altLang="en-US" dirty="0">
              <a:solidFill>
                <a:schemeClr val="bg1"/>
              </a:solidFill>
            </a:endParaRPr>
          </a:p>
        </p:txBody>
      </p:sp>
      <p:sp>
        <p:nvSpPr>
          <p:cNvPr id="2056" name="Text Box 59"/>
          <p:cNvSpPr txBox="1">
            <a:spLocks noChangeArrowheads="1"/>
          </p:cNvSpPr>
          <p:nvPr/>
        </p:nvSpPr>
        <p:spPr bwMode="auto">
          <a:xfrm>
            <a:off x="8029575" y="1677988"/>
            <a:ext cx="28730575" cy="4421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389438" eaLnBrk="0" hangingPunct="0">
              <a:defRPr sz="8600">
                <a:solidFill>
                  <a:schemeClr val="tx1"/>
                </a:solidFill>
                <a:latin typeface="Arial" charset="0"/>
              </a:defRPr>
            </a:lvl1pPr>
            <a:lvl2pPr marL="742950" indent="-285750" defTabSz="4389438" eaLnBrk="0" hangingPunct="0">
              <a:defRPr sz="8600">
                <a:solidFill>
                  <a:schemeClr val="tx1"/>
                </a:solidFill>
                <a:latin typeface="Arial" charset="0"/>
              </a:defRPr>
            </a:lvl2pPr>
            <a:lvl3pPr marL="1143000" indent="-228600" defTabSz="4389438" eaLnBrk="0" hangingPunct="0">
              <a:defRPr sz="8600">
                <a:solidFill>
                  <a:schemeClr val="tx1"/>
                </a:solidFill>
                <a:latin typeface="Arial" charset="0"/>
              </a:defRPr>
            </a:lvl3pPr>
            <a:lvl4pPr marL="1600200" indent="-228600" defTabSz="4389438" eaLnBrk="0" hangingPunct="0">
              <a:defRPr sz="8600">
                <a:solidFill>
                  <a:schemeClr val="tx1"/>
                </a:solidFill>
                <a:latin typeface="Arial" charset="0"/>
              </a:defRPr>
            </a:lvl4pPr>
            <a:lvl5pPr marL="2057400" indent="-228600" defTabSz="4389438" eaLnBrk="0" hangingPunct="0">
              <a:defRPr sz="8600">
                <a:solidFill>
                  <a:schemeClr val="tx1"/>
                </a:solidFill>
                <a:latin typeface="Arial" charset="0"/>
              </a:defRPr>
            </a:lvl5pPr>
            <a:lvl6pPr marL="2514600" indent="-228600" algn="ctr" defTabSz="4389438" eaLnBrk="0" fontAlgn="base" hangingPunct="0">
              <a:spcBef>
                <a:spcPct val="0"/>
              </a:spcBef>
              <a:spcAft>
                <a:spcPct val="0"/>
              </a:spcAft>
              <a:defRPr sz="8600">
                <a:solidFill>
                  <a:schemeClr val="tx1"/>
                </a:solidFill>
                <a:latin typeface="Arial" charset="0"/>
              </a:defRPr>
            </a:lvl6pPr>
            <a:lvl7pPr marL="2971800" indent="-228600" algn="ctr" defTabSz="4389438" eaLnBrk="0" fontAlgn="base" hangingPunct="0">
              <a:spcBef>
                <a:spcPct val="0"/>
              </a:spcBef>
              <a:spcAft>
                <a:spcPct val="0"/>
              </a:spcAft>
              <a:defRPr sz="8600">
                <a:solidFill>
                  <a:schemeClr val="tx1"/>
                </a:solidFill>
                <a:latin typeface="Arial" charset="0"/>
              </a:defRPr>
            </a:lvl7pPr>
            <a:lvl8pPr marL="3429000" indent="-228600" algn="ctr" defTabSz="4389438" eaLnBrk="0" fontAlgn="base" hangingPunct="0">
              <a:spcBef>
                <a:spcPct val="0"/>
              </a:spcBef>
              <a:spcAft>
                <a:spcPct val="0"/>
              </a:spcAft>
              <a:defRPr sz="8600">
                <a:solidFill>
                  <a:schemeClr val="tx1"/>
                </a:solidFill>
                <a:latin typeface="Arial" charset="0"/>
              </a:defRPr>
            </a:lvl8pPr>
            <a:lvl9pPr marL="3886200" indent="-228600" algn="ctr" defTabSz="4389438" eaLnBrk="0" fontAlgn="base" hangingPunct="0">
              <a:spcBef>
                <a:spcPct val="0"/>
              </a:spcBef>
              <a:spcAft>
                <a:spcPct val="0"/>
              </a:spcAft>
              <a:defRPr sz="8600">
                <a:solidFill>
                  <a:schemeClr val="tx1"/>
                </a:solidFill>
                <a:latin typeface="Arial" charset="0"/>
              </a:defRPr>
            </a:lvl9pPr>
          </a:lstStyle>
          <a:p>
            <a:pPr eaLnBrk="1" hangingPunct="1">
              <a:spcBef>
                <a:spcPct val="50000"/>
              </a:spcBef>
            </a:pPr>
            <a:r>
              <a:rPr lang="en-US" altLang="en-US" sz="15000" b="1"/>
              <a:t>Title of the Research Study</a:t>
            </a:r>
          </a:p>
          <a:p>
            <a:pPr eaLnBrk="1" hangingPunct="1"/>
            <a:r>
              <a:rPr lang="en-US" altLang="en-US" b="1"/>
              <a:t>PEOPLE WHO DID THE STUDY</a:t>
            </a:r>
          </a:p>
          <a:p>
            <a:pPr eaLnBrk="1" hangingPunct="1"/>
            <a:r>
              <a:rPr lang="en-US" altLang="en-US" sz="4800" b="1" i="1"/>
              <a:t>UNIVERSITIES AND/OR  HOSPITALS THEY ARE AFFILIATED WITH</a:t>
            </a:r>
            <a:endParaRPr lang="en-US" altLang="en-US"/>
          </a:p>
        </p:txBody>
      </p:sp>
      <p:sp>
        <p:nvSpPr>
          <p:cNvPr id="2057" name="Text Box 61"/>
          <p:cNvSpPr txBox="1">
            <a:spLocks noChangeArrowheads="1"/>
          </p:cNvSpPr>
          <p:nvPr/>
        </p:nvSpPr>
        <p:spPr bwMode="auto">
          <a:xfrm>
            <a:off x="20991513" y="19156363"/>
            <a:ext cx="7004050" cy="1082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389438" eaLnBrk="0" hangingPunct="0">
              <a:defRPr sz="8600">
                <a:solidFill>
                  <a:schemeClr val="tx1"/>
                </a:solidFill>
                <a:latin typeface="Arial" charset="0"/>
              </a:defRPr>
            </a:lvl1pPr>
            <a:lvl2pPr marL="742950" indent="-285750" defTabSz="4389438" eaLnBrk="0" hangingPunct="0">
              <a:defRPr sz="8600">
                <a:solidFill>
                  <a:schemeClr val="tx1"/>
                </a:solidFill>
                <a:latin typeface="Arial" charset="0"/>
              </a:defRPr>
            </a:lvl2pPr>
            <a:lvl3pPr marL="1143000" indent="-228600" defTabSz="4389438" eaLnBrk="0" hangingPunct="0">
              <a:defRPr sz="8600">
                <a:solidFill>
                  <a:schemeClr val="tx1"/>
                </a:solidFill>
                <a:latin typeface="Arial" charset="0"/>
              </a:defRPr>
            </a:lvl3pPr>
            <a:lvl4pPr marL="1600200" indent="-228600" defTabSz="4389438" eaLnBrk="0" hangingPunct="0">
              <a:defRPr sz="8600">
                <a:solidFill>
                  <a:schemeClr val="tx1"/>
                </a:solidFill>
                <a:latin typeface="Arial" charset="0"/>
              </a:defRPr>
            </a:lvl4pPr>
            <a:lvl5pPr marL="2057400" indent="-228600" defTabSz="4389438" eaLnBrk="0" hangingPunct="0">
              <a:defRPr sz="8600">
                <a:solidFill>
                  <a:schemeClr val="tx1"/>
                </a:solidFill>
                <a:latin typeface="Arial" charset="0"/>
              </a:defRPr>
            </a:lvl5pPr>
            <a:lvl6pPr marL="2514600" indent="-228600" algn="ctr" defTabSz="4389438" eaLnBrk="0" fontAlgn="base" hangingPunct="0">
              <a:spcBef>
                <a:spcPct val="0"/>
              </a:spcBef>
              <a:spcAft>
                <a:spcPct val="0"/>
              </a:spcAft>
              <a:defRPr sz="8600">
                <a:solidFill>
                  <a:schemeClr val="tx1"/>
                </a:solidFill>
                <a:latin typeface="Arial" charset="0"/>
              </a:defRPr>
            </a:lvl6pPr>
            <a:lvl7pPr marL="2971800" indent="-228600" algn="ctr" defTabSz="4389438" eaLnBrk="0" fontAlgn="base" hangingPunct="0">
              <a:spcBef>
                <a:spcPct val="0"/>
              </a:spcBef>
              <a:spcAft>
                <a:spcPct val="0"/>
              </a:spcAft>
              <a:defRPr sz="8600">
                <a:solidFill>
                  <a:schemeClr val="tx1"/>
                </a:solidFill>
                <a:latin typeface="Arial" charset="0"/>
              </a:defRPr>
            </a:lvl7pPr>
            <a:lvl8pPr marL="3429000" indent="-228600" algn="ctr" defTabSz="4389438" eaLnBrk="0" fontAlgn="base" hangingPunct="0">
              <a:spcBef>
                <a:spcPct val="0"/>
              </a:spcBef>
              <a:spcAft>
                <a:spcPct val="0"/>
              </a:spcAft>
              <a:defRPr sz="8600">
                <a:solidFill>
                  <a:schemeClr val="tx1"/>
                </a:solidFill>
                <a:latin typeface="Arial" charset="0"/>
              </a:defRPr>
            </a:lvl8pPr>
            <a:lvl9pPr marL="3886200" indent="-228600" algn="ctr" defTabSz="4389438" eaLnBrk="0" fontAlgn="base" hangingPunct="0">
              <a:spcBef>
                <a:spcPct val="0"/>
              </a:spcBef>
              <a:spcAft>
                <a:spcPct val="0"/>
              </a:spcAft>
              <a:defRPr sz="8600">
                <a:solidFill>
                  <a:schemeClr val="tx1"/>
                </a:solidFill>
                <a:latin typeface="Arial" charset="0"/>
              </a:defRPr>
            </a:lvl9pPr>
          </a:lstStyle>
          <a:p>
            <a:pPr eaLnBrk="1" hangingPunct="1">
              <a:spcBef>
                <a:spcPct val="50000"/>
              </a:spcBef>
            </a:pPr>
            <a:r>
              <a:rPr lang="en-US" altLang="en-US" sz="6500" b="1" i="1"/>
              <a:t>Figure #1</a:t>
            </a:r>
          </a:p>
        </p:txBody>
      </p:sp>
      <p:sp>
        <p:nvSpPr>
          <p:cNvPr id="2058" name="Text Box 62"/>
          <p:cNvSpPr txBox="1">
            <a:spLocks noChangeArrowheads="1"/>
          </p:cNvSpPr>
          <p:nvPr/>
        </p:nvSpPr>
        <p:spPr bwMode="auto">
          <a:xfrm>
            <a:off x="28694063" y="19119850"/>
            <a:ext cx="7004050" cy="1082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389438" eaLnBrk="0" hangingPunct="0">
              <a:defRPr sz="8600">
                <a:solidFill>
                  <a:schemeClr val="tx1"/>
                </a:solidFill>
                <a:latin typeface="Arial" charset="0"/>
              </a:defRPr>
            </a:lvl1pPr>
            <a:lvl2pPr marL="742950" indent="-285750" defTabSz="4389438" eaLnBrk="0" hangingPunct="0">
              <a:defRPr sz="8600">
                <a:solidFill>
                  <a:schemeClr val="tx1"/>
                </a:solidFill>
                <a:latin typeface="Arial" charset="0"/>
              </a:defRPr>
            </a:lvl2pPr>
            <a:lvl3pPr marL="1143000" indent="-228600" defTabSz="4389438" eaLnBrk="0" hangingPunct="0">
              <a:defRPr sz="8600">
                <a:solidFill>
                  <a:schemeClr val="tx1"/>
                </a:solidFill>
                <a:latin typeface="Arial" charset="0"/>
              </a:defRPr>
            </a:lvl3pPr>
            <a:lvl4pPr marL="1600200" indent="-228600" defTabSz="4389438" eaLnBrk="0" hangingPunct="0">
              <a:defRPr sz="8600">
                <a:solidFill>
                  <a:schemeClr val="tx1"/>
                </a:solidFill>
                <a:latin typeface="Arial" charset="0"/>
              </a:defRPr>
            </a:lvl4pPr>
            <a:lvl5pPr marL="2057400" indent="-228600" defTabSz="4389438" eaLnBrk="0" hangingPunct="0">
              <a:defRPr sz="8600">
                <a:solidFill>
                  <a:schemeClr val="tx1"/>
                </a:solidFill>
                <a:latin typeface="Arial" charset="0"/>
              </a:defRPr>
            </a:lvl5pPr>
            <a:lvl6pPr marL="2514600" indent="-228600" algn="ctr" defTabSz="4389438" eaLnBrk="0" fontAlgn="base" hangingPunct="0">
              <a:spcBef>
                <a:spcPct val="0"/>
              </a:spcBef>
              <a:spcAft>
                <a:spcPct val="0"/>
              </a:spcAft>
              <a:defRPr sz="8600">
                <a:solidFill>
                  <a:schemeClr val="tx1"/>
                </a:solidFill>
                <a:latin typeface="Arial" charset="0"/>
              </a:defRPr>
            </a:lvl6pPr>
            <a:lvl7pPr marL="2971800" indent="-228600" algn="ctr" defTabSz="4389438" eaLnBrk="0" fontAlgn="base" hangingPunct="0">
              <a:spcBef>
                <a:spcPct val="0"/>
              </a:spcBef>
              <a:spcAft>
                <a:spcPct val="0"/>
              </a:spcAft>
              <a:defRPr sz="8600">
                <a:solidFill>
                  <a:schemeClr val="tx1"/>
                </a:solidFill>
                <a:latin typeface="Arial" charset="0"/>
              </a:defRPr>
            </a:lvl7pPr>
            <a:lvl8pPr marL="3429000" indent="-228600" algn="ctr" defTabSz="4389438" eaLnBrk="0" fontAlgn="base" hangingPunct="0">
              <a:spcBef>
                <a:spcPct val="0"/>
              </a:spcBef>
              <a:spcAft>
                <a:spcPct val="0"/>
              </a:spcAft>
              <a:defRPr sz="8600">
                <a:solidFill>
                  <a:schemeClr val="tx1"/>
                </a:solidFill>
                <a:latin typeface="Arial" charset="0"/>
              </a:defRPr>
            </a:lvl8pPr>
            <a:lvl9pPr marL="3886200" indent="-228600" algn="ctr" defTabSz="4389438" eaLnBrk="0" fontAlgn="base" hangingPunct="0">
              <a:spcBef>
                <a:spcPct val="0"/>
              </a:spcBef>
              <a:spcAft>
                <a:spcPct val="0"/>
              </a:spcAft>
              <a:defRPr sz="8600">
                <a:solidFill>
                  <a:schemeClr val="tx1"/>
                </a:solidFill>
                <a:latin typeface="Arial" charset="0"/>
              </a:defRPr>
            </a:lvl9pPr>
          </a:lstStyle>
          <a:p>
            <a:pPr eaLnBrk="1" hangingPunct="1">
              <a:spcBef>
                <a:spcPct val="50000"/>
              </a:spcBef>
            </a:pPr>
            <a:r>
              <a:rPr lang="en-US" altLang="en-US" sz="6500" b="1" i="1"/>
              <a:t>Figure #2</a:t>
            </a:r>
          </a:p>
        </p:txBody>
      </p:sp>
      <p:sp>
        <p:nvSpPr>
          <p:cNvPr id="2059" name="AutoShape 63"/>
          <p:cNvSpPr>
            <a:spLocks noChangeArrowheads="1"/>
          </p:cNvSpPr>
          <p:nvPr/>
        </p:nvSpPr>
        <p:spPr bwMode="auto">
          <a:xfrm>
            <a:off x="28716288" y="20675600"/>
            <a:ext cx="7069137" cy="6432550"/>
          </a:xfrm>
          <a:prstGeom prst="flowChar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8600">
                <a:solidFill>
                  <a:schemeClr val="tx1"/>
                </a:solidFill>
                <a:latin typeface="Arial" charset="0"/>
              </a:defRPr>
            </a:lvl1pPr>
            <a:lvl2pPr marL="742950" indent="-285750" eaLnBrk="0" hangingPunct="0">
              <a:defRPr sz="8600">
                <a:solidFill>
                  <a:schemeClr val="tx1"/>
                </a:solidFill>
                <a:latin typeface="Arial" charset="0"/>
              </a:defRPr>
            </a:lvl2pPr>
            <a:lvl3pPr marL="1143000" indent="-228600" eaLnBrk="0" hangingPunct="0">
              <a:defRPr sz="8600">
                <a:solidFill>
                  <a:schemeClr val="tx1"/>
                </a:solidFill>
                <a:latin typeface="Arial" charset="0"/>
              </a:defRPr>
            </a:lvl3pPr>
            <a:lvl4pPr marL="1600200" indent="-228600" eaLnBrk="0" hangingPunct="0">
              <a:defRPr sz="8600">
                <a:solidFill>
                  <a:schemeClr val="tx1"/>
                </a:solidFill>
                <a:latin typeface="Arial" charset="0"/>
              </a:defRPr>
            </a:lvl4pPr>
            <a:lvl5pPr marL="2057400" indent="-228600" eaLnBrk="0" hangingPunct="0">
              <a:defRPr sz="8600">
                <a:solidFill>
                  <a:schemeClr val="tx1"/>
                </a:solidFill>
                <a:latin typeface="Arial" charset="0"/>
              </a:defRPr>
            </a:lvl5pPr>
            <a:lvl6pPr marL="2514600" indent="-228600" algn="ctr" eaLnBrk="0" fontAlgn="base" hangingPunct="0">
              <a:spcBef>
                <a:spcPct val="0"/>
              </a:spcBef>
              <a:spcAft>
                <a:spcPct val="0"/>
              </a:spcAft>
              <a:defRPr sz="8600">
                <a:solidFill>
                  <a:schemeClr val="tx1"/>
                </a:solidFill>
                <a:latin typeface="Arial" charset="0"/>
              </a:defRPr>
            </a:lvl6pPr>
            <a:lvl7pPr marL="2971800" indent="-228600" algn="ctr" eaLnBrk="0" fontAlgn="base" hangingPunct="0">
              <a:spcBef>
                <a:spcPct val="0"/>
              </a:spcBef>
              <a:spcAft>
                <a:spcPct val="0"/>
              </a:spcAft>
              <a:defRPr sz="8600">
                <a:solidFill>
                  <a:schemeClr val="tx1"/>
                </a:solidFill>
                <a:latin typeface="Arial" charset="0"/>
              </a:defRPr>
            </a:lvl7pPr>
            <a:lvl8pPr marL="3429000" indent="-228600" algn="ctr" eaLnBrk="0" fontAlgn="base" hangingPunct="0">
              <a:spcBef>
                <a:spcPct val="0"/>
              </a:spcBef>
              <a:spcAft>
                <a:spcPct val="0"/>
              </a:spcAft>
              <a:defRPr sz="8600">
                <a:solidFill>
                  <a:schemeClr val="tx1"/>
                </a:solidFill>
                <a:latin typeface="Arial" charset="0"/>
              </a:defRPr>
            </a:lvl8pPr>
            <a:lvl9pPr marL="3886200" indent="-228600" algn="ctr" eaLnBrk="0" fontAlgn="base" hangingPunct="0">
              <a:spcBef>
                <a:spcPct val="0"/>
              </a:spcBef>
              <a:spcAft>
                <a:spcPct val="0"/>
              </a:spcAft>
              <a:defRPr sz="8600">
                <a:solidFill>
                  <a:schemeClr val="tx1"/>
                </a:solidFill>
                <a:latin typeface="Arial" charset="0"/>
              </a:defRPr>
            </a:lvl9pPr>
          </a:lstStyle>
          <a:p>
            <a:pPr eaLnBrk="1" hangingPunct="1"/>
            <a:endParaRPr lang="en-US" altLang="en-US"/>
          </a:p>
        </p:txBody>
      </p:sp>
      <p:sp>
        <p:nvSpPr>
          <p:cNvPr id="2060" name="Text Box 64"/>
          <p:cNvSpPr txBox="1">
            <a:spLocks noChangeArrowheads="1"/>
          </p:cNvSpPr>
          <p:nvPr/>
        </p:nvSpPr>
        <p:spPr bwMode="auto">
          <a:xfrm>
            <a:off x="24682450" y="36957000"/>
            <a:ext cx="7004050" cy="1082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389438" eaLnBrk="0" hangingPunct="0">
              <a:defRPr sz="8600">
                <a:solidFill>
                  <a:schemeClr val="tx1"/>
                </a:solidFill>
                <a:latin typeface="Arial" charset="0"/>
              </a:defRPr>
            </a:lvl1pPr>
            <a:lvl2pPr marL="742950" indent="-285750" defTabSz="4389438" eaLnBrk="0" hangingPunct="0">
              <a:defRPr sz="8600">
                <a:solidFill>
                  <a:schemeClr val="tx1"/>
                </a:solidFill>
                <a:latin typeface="Arial" charset="0"/>
              </a:defRPr>
            </a:lvl2pPr>
            <a:lvl3pPr marL="1143000" indent="-228600" defTabSz="4389438" eaLnBrk="0" hangingPunct="0">
              <a:defRPr sz="8600">
                <a:solidFill>
                  <a:schemeClr val="tx1"/>
                </a:solidFill>
                <a:latin typeface="Arial" charset="0"/>
              </a:defRPr>
            </a:lvl3pPr>
            <a:lvl4pPr marL="1600200" indent="-228600" defTabSz="4389438" eaLnBrk="0" hangingPunct="0">
              <a:defRPr sz="8600">
                <a:solidFill>
                  <a:schemeClr val="tx1"/>
                </a:solidFill>
                <a:latin typeface="Arial" charset="0"/>
              </a:defRPr>
            </a:lvl4pPr>
            <a:lvl5pPr marL="2057400" indent="-228600" defTabSz="4389438" eaLnBrk="0" hangingPunct="0">
              <a:defRPr sz="8600">
                <a:solidFill>
                  <a:schemeClr val="tx1"/>
                </a:solidFill>
                <a:latin typeface="Arial" charset="0"/>
              </a:defRPr>
            </a:lvl5pPr>
            <a:lvl6pPr marL="2514600" indent="-228600" algn="ctr" defTabSz="4389438" eaLnBrk="0" fontAlgn="base" hangingPunct="0">
              <a:spcBef>
                <a:spcPct val="0"/>
              </a:spcBef>
              <a:spcAft>
                <a:spcPct val="0"/>
              </a:spcAft>
              <a:defRPr sz="8600">
                <a:solidFill>
                  <a:schemeClr val="tx1"/>
                </a:solidFill>
                <a:latin typeface="Arial" charset="0"/>
              </a:defRPr>
            </a:lvl6pPr>
            <a:lvl7pPr marL="2971800" indent="-228600" algn="ctr" defTabSz="4389438" eaLnBrk="0" fontAlgn="base" hangingPunct="0">
              <a:spcBef>
                <a:spcPct val="0"/>
              </a:spcBef>
              <a:spcAft>
                <a:spcPct val="0"/>
              </a:spcAft>
              <a:defRPr sz="8600">
                <a:solidFill>
                  <a:schemeClr val="tx1"/>
                </a:solidFill>
                <a:latin typeface="Arial" charset="0"/>
              </a:defRPr>
            </a:lvl7pPr>
            <a:lvl8pPr marL="3429000" indent="-228600" algn="ctr" defTabSz="4389438" eaLnBrk="0" fontAlgn="base" hangingPunct="0">
              <a:spcBef>
                <a:spcPct val="0"/>
              </a:spcBef>
              <a:spcAft>
                <a:spcPct val="0"/>
              </a:spcAft>
              <a:defRPr sz="8600">
                <a:solidFill>
                  <a:schemeClr val="tx1"/>
                </a:solidFill>
                <a:latin typeface="Arial" charset="0"/>
              </a:defRPr>
            </a:lvl8pPr>
            <a:lvl9pPr marL="3886200" indent="-228600" algn="ctr" defTabSz="4389438" eaLnBrk="0" fontAlgn="base" hangingPunct="0">
              <a:spcBef>
                <a:spcPct val="0"/>
              </a:spcBef>
              <a:spcAft>
                <a:spcPct val="0"/>
              </a:spcAft>
              <a:defRPr sz="8600">
                <a:solidFill>
                  <a:schemeClr val="tx1"/>
                </a:solidFill>
                <a:latin typeface="Arial" charset="0"/>
              </a:defRPr>
            </a:lvl9pPr>
          </a:lstStyle>
          <a:p>
            <a:pPr eaLnBrk="1" hangingPunct="1">
              <a:spcBef>
                <a:spcPct val="50000"/>
              </a:spcBef>
            </a:pPr>
            <a:r>
              <a:rPr lang="en-US" altLang="en-US" sz="6500"/>
              <a:t>Bibliography</a:t>
            </a:r>
          </a:p>
        </p:txBody>
      </p:sp>
      <p:sp>
        <p:nvSpPr>
          <p:cNvPr id="2061" name="Rectangle 65"/>
          <p:cNvSpPr>
            <a:spLocks noChangeArrowheads="1"/>
          </p:cNvSpPr>
          <p:nvPr/>
        </p:nvSpPr>
        <p:spPr bwMode="auto">
          <a:xfrm>
            <a:off x="20594638" y="20656550"/>
            <a:ext cx="7710487" cy="64135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8600">
                <a:solidFill>
                  <a:schemeClr val="tx1"/>
                </a:solidFill>
                <a:latin typeface="Arial" charset="0"/>
              </a:defRPr>
            </a:lvl1pPr>
            <a:lvl2pPr marL="742950" indent="-285750" eaLnBrk="0" hangingPunct="0">
              <a:defRPr sz="8600">
                <a:solidFill>
                  <a:schemeClr val="tx1"/>
                </a:solidFill>
                <a:latin typeface="Arial" charset="0"/>
              </a:defRPr>
            </a:lvl2pPr>
            <a:lvl3pPr marL="1143000" indent="-228600" eaLnBrk="0" hangingPunct="0">
              <a:defRPr sz="8600">
                <a:solidFill>
                  <a:schemeClr val="tx1"/>
                </a:solidFill>
                <a:latin typeface="Arial" charset="0"/>
              </a:defRPr>
            </a:lvl3pPr>
            <a:lvl4pPr marL="1600200" indent="-228600" eaLnBrk="0" hangingPunct="0">
              <a:defRPr sz="8600">
                <a:solidFill>
                  <a:schemeClr val="tx1"/>
                </a:solidFill>
                <a:latin typeface="Arial" charset="0"/>
              </a:defRPr>
            </a:lvl4pPr>
            <a:lvl5pPr marL="2057400" indent="-228600" eaLnBrk="0" hangingPunct="0">
              <a:defRPr sz="8600">
                <a:solidFill>
                  <a:schemeClr val="tx1"/>
                </a:solidFill>
                <a:latin typeface="Arial" charset="0"/>
              </a:defRPr>
            </a:lvl5pPr>
            <a:lvl6pPr marL="2514600" indent="-228600" algn="ctr" eaLnBrk="0" fontAlgn="base" hangingPunct="0">
              <a:spcBef>
                <a:spcPct val="0"/>
              </a:spcBef>
              <a:spcAft>
                <a:spcPct val="0"/>
              </a:spcAft>
              <a:defRPr sz="8600">
                <a:solidFill>
                  <a:schemeClr val="tx1"/>
                </a:solidFill>
                <a:latin typeface="Arial" charset="0"/>
              </a:defRPr>
            </a:lvl6pPr>
            <a:lvl7pPr marL="2971800" indent="-228600" algn="ctr" eaLnBrk="0" fontAlgn="base" hangingPunct="0">
              <a:spcBef>
                <a:spcPct val="0"/>
              </a:spcBef>
              <a:spcAft>
                <a:spcPct val="0"/>
              </a:spcAft>
              <a:defRPr sz="8600">
                <a:solidFill>
                  <a:schemeClr val="tx1"/>
                </a:solidFill>
                <a:latin typeface="Arial" charset="0"/>
              </a:defRPr>
            </a:lvl7pPr>
            <a:lvl8pPr marL="3429000" indent="-228600" algn="ctr" eaLnBrk="0" fontAlgn="base" hangingPunct="0">
              <a:spcBef>
                <a:spcPct val="0"/>
              </a:spcBef>
              <a:spcAft>
                <a:spcPct val="0"/>
              </a:spcAft>
              <a:defRPr sz="8600">
                <a:solidFill>
                  <a:schemeClr val="tx1"/>
                </a:solidFill>
                <a:latin typeface="Arial" charset="0"/>
              </a:defRPr>
            </a:lvl8pPr>
            <a:lvl9pPr marL="3886200" indent="-228600" algn="ctr" eaLnBrk="0" fontAlgn="base" hangingPunct="0">
              <a:spcBef>
                <a:spcPct val="0"/>
              </a:spcBef>
              <a:spcAft>
                <a:spcPct val="0"/>
              </a:spcAft>
              <a:defRPr sz="8600">
                <a:solidFill>
                  <a:schemeClr val="tx1"/>
                </a:solidFill>
                <a:latin typeface="Arial" charset="0"/>
              </a:defRPr>
            </a:lvl9pPr>
          </a:lstStyle>
          <a:p>
            <a:r>
              <a:rPr lang="en-US" altLang="en-US" sz="4400">
                <a:latin typeface="Times New Roman" pitchFamily="18" charset="0"/>
              </a:rPr>
              <a:t>CHART or PICTURE</a:t>
            </a:r>
          </a:p>
        </p:txBody>
      </p:sp>
      <p:sp>
        <p:nvSpPr>
          <p:cNvPr id="2062" name="Text Box 66"/>
          <p:cNvSpPr txBox="1">
            <a:spLocks noChangeArrowheads="1"/>
          </p:cNvSpPr>
          <p:nvPr/>
        </p:nvSpPr>
        <p:spPr bwMode="auto">
          <a:xfrm>
            <a:off x="1714500" y="31902400"/>
            <a:ext cx="15325725" cy="830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defTabSz="612775" eaLnBrk="0" hangingPunct="0">
              <a:defRPr sz="8600">
                <a:solidFill>
                  <a:schemeClr val="tx1"/>
                </a:solidFill>
                <a:latin typeface="Arial" charset="0"/>
              </a:defRPr>
            </a:lvl1pPr>
            <a:lvl2pPr marL="742950" indent="-285750" defTabSz="612775" eaLnBrk="0" hangingPunct="0">
              <a:defRPr sz="8600">
                <a:solidFill>
                  <a:schemeClr val="tx1"/>
                </a:solidFill>
                <a:latin typeface="Arial" charset="0"/>
              </a:defRPr>
            </a:lvl2pPr>
            <a:lvl3pPr marL="1143000" indent="-228600" defTabSz="612775" eaLnBrk="0" hangingPunct="0">
              <a:defRPr sz="8600">
                <a:solidFill>
                  <a:schemeClr val="tx1"/>
                </a:solidFill>
                <a:latin typeface="Arial" charset="0"/>
              </a:defRPr>
            </a:lvl3pPr>
            <a:lvl4pPr marL="1600200" indent="-228600" defTabSz="612775" eaLnBrk="0" hangingPunct="0">
              <a:defRPr sz="8600">
                <a:solidFill>
                  <a:schemeClr val="tx1"/>
                </a:solidFill>
                <a:latin typeface="Arial" charset="0"/>
              </a:defRPr>
            </a:lvl4pPr>
            <a:lvl5pPr marL="2057400" indent="-228600" defTabSz="612775" eaLnBrk="0" hangingPunct="0">
              <a:defRPr sz="8600">
                <a:solidFill>
                  <a:schemeClr val="tx1"/>
                </a:solidFill>
                <a:latin typeface="Arial" charset="0"/>
              </a:defRPr>
            </a:lvl5pPr>
            <a:lvl6pPr marL="2514600" indent="-228600" algn="ctr" defTabSz="612775" eaLnBrk="0" fontAlgn="base" hangingPunct="0">
              <a:spcBef>
                <a:spcPct val="0"/>
              </a:spcBef>
              <a:spcAft>
                <a:spcPct val="0"/>
              </a:spcAft>
              <a:defRPr sz="8600">
                <a:solidFill>
                  <a:schemeClr val="tx1"/>
                </a:solidFill>
                <a:latin typeface="Arial" charset="0"/>
              </a:defRPr>
            </a:lvl6pPr>
            <a:lvl7pPr marL="2971800" indent="-228600" algn="ctr" defTabSz="612775" eaLnBrk="0" fontAlgn="base" hangingPunct="0">
              <a:spcBef>
                <a:spcPct val="0"/>
              </a:spcBef>
              <a:spcAft>
                <a:spcPct val="0"/>
              </a:spcAft>
              <a:defRPr sz="8600">
                <a:solidFill>
                  <a:schemeClr val="tx1"/>
                </a:solidFill>
                <a:latin typeface="Arial" charset="0"/>
              </a:defRPr>
            </a:lvl7pPr>
            <a:lvl8pPr marL="3429000" indent="-228600" algn="ctr" defTabSz="612775" eaLnBrk="0" fontAlgn="base" hangingPunct="0">
              <a:spcBef>
                <a:spcPct val="0"/>
              </a:spcBef>
              <a:spcAft>
                <a:spcPct val="0"/>
              </a:spcAft>
              <a:defRPr sz="8600">
                <a:solidFill>
                  <a:schemeClr val="tx1"/>
                </a:solidFill>
                <a:latin typeface="Arial" charset="0"/>
              </a:defRPr>
            </a:lvl8pPr>
            <a:lvl9pPr marL="3886200" indent="-228600" algn="ctr" defTabSz="612775" eaLnBrk="0" fontAlgn="base" hangingPunct="0">
              <a:spcBef>
                <a:spcPct val="0"/>
              </a:spcBef>
              <a:spcAft>
                <a:spcPct val="0"/>
              </a:spcAft>
              <a:defRPr sz="8600">
                <a:solidFill>
                  <a:schemeClr val="tx1"/>
                </a:solidFill>
                <a:latin typeface="Arial" charset="0"/>
              </a:defRPr>
            </a:lvl9pPr>
          </a:lstStyle>
          <a:p>
            <a:pPr algn="l">
              <a:lnSpc>
                <a:spcPct val="95000"/>
              </a:lnSpc>
            </a:pPr>
            <a:r>
              <a:rPr lang="en-US" altLang="en-US" sz="32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en-US" altLang="en-US" sz="3200">
              <a:latin typeface="Times New Roman" pitchFamily="18" charset="0"/>
            </a:endParaRPr>
          </a:p>
          <a:p>
            <a:pPr algn="l">
              <a:lnSpc>
                <a:spcPct val="95000"/>
              </a:lnSpc>
            </a:pPr>
            <a:r>
              <a:rPr lang="en-US" altLang="en-US" sz="3200">
                <a:latin typeface="Times New Roman" pitchFamily="18" charset="0"/>
              </a:rPr>
              <a:t>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3200" b="1">
              <a:latin typeface="Times New Roman" pitchFamily="18" charset="0"/>
            </a:endParaRPr>
          </a:p>
          <a:p>
            <a:pPr algn="l"/>
            <a:endParaRPr lang="en-US" altLang="en-US" sz="2400">
              <a:latin typeface="Times New Roman" pitchFamily="18" charset="0"/>
            </a:endParaRPr>
          </a:p>
        </p:txBody>
      </p:sp>
      <p:sp>
        <p:nvSpPr>
          <p:cNvPr id="2063" name="Text Box 67"/>
          <p:cNvSpPr txBox="1">
            <a:spLocks noChangeArrowheads="1"/>
          </p:cNvSpPr>
          <p:nvPr/>
        </p:nvSpPr>
        <p:spPr bwMode="auto">
          <a:xfrm>
            <a:off x="20393025" y="37963475"/>
            <a:ext cx="15587663" cy="37179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marL="342900" indent="-342900" defTabSz="612775" eaLnBrk="0" hangingPunct="0">
              <a:defRPr sz="8600">
                <a:solidFill>
                  <a:schemeClr val="tx1"/>
                </a:solidFill>
                <a:latin typeface="Arial" charset="0"/>
              </a:defRPr>
            </a:lvl1pPr>
            <a:lvl2pPr marL="742950" indent="-285750" defTabSz="612775" eaLnBrk="0" hangingPunct="0">
              <a:defRPr sz="8600">
                <a:solidFill>
                  <a:schemeClr val="tx1"/>
                </a:solidFill>
                <a:latin typeface="Arial" charset="0"/>
              </a:defRPr>
            </a:lvl2pPr>
            <a:lvl3pPr marL="1143000" indent="-228600" defTabSz="612775" eaLnBrk="0" hangingPunct="0">
              <a:defRPr sz="8600">
                <a:solidFill>
                  <a:schemeClr val="tx1"/>
                </a:solidFill>
                <a:latin typeface="Arial" charset="0"/>
              </a:defRPr>
            </a:lvl3pPr>
            <a:lvl4pPr marL="1600200" indent="-228600" defTabSz="612775" eaLnBrk="0" hangingPunct="0">
              <a:defRPr sz="8600">
                <a:solidFill>
                  <a:schemeClr val="tx1"/>
                </a:solidFill>
                <a:latin typeface="Arial" charset="0"/>
              </a:defRPr>
            </a:lvl4pPr>
            <a:lvl5pPr marL="2057400" indent="-228600" defTabSz="612775" eaLnBrk="0" hangingPunct="0">
              <a:defRPr sz="8600">
                <a:solidFill>
                  <a:schemeClr val="tx1"/>
                </a:solidFill>
                <a:latin typeface="Arial" charset="0"/>
              </a:defRPr>
            </a:lvl5pPr>
            <a:lvl6pPr marL="2514600" indent="-228600" algn="ctr" defTabSz="612775" eaLnBrk="0" fontAlgn="base" hangingPunct="0">
              <a:spcBef>
                <a:spcPct val="0"/>
              </a:spcBef>
              <a:spcAft>
                <a:spcPct val="0"/>
              </a:spcAft>
              <a:defRPr sz="8600">
                <a:solidFill>
                  <a:schemeClr val="tx1"/>
                </a:solidFill>
                <a:latin typeface="Arial" charset="0"/>
              </a:defRPr>
            </a:lvl6pPr>
            <a:lvl7pPr marL="2971800" indent="-228600" algn="ctr" defTabSz="612775" eaLnBrk="0" fontAlgn="base" hangingPunct="0">
              <a:spcBef>
                <a:spcPct val="0"/>
              </a:spcBef>
              <a:spcAft>
                <a:spcPct val="0"/>
              </a:spcAft>
              <a:defRPr sz="8600">
                <a:solidFill>
                  <a:schemeClr val="tx1"/>
                </a:solidFill>
                <a:latin typeface="Arial" charset="0"/>
              </a:defRPr>
            </a:lvl7pPr>
            <a:lvl8pPr marL="3429000" indent="-228600" algn="ctr" defTabSz="612775" eaLnBrk="0" fontAlgn="base" hangingPunct="0">
              <a:spcBef>
                <a:spcPct val="0"/>
              </a:spcBef>
              <a:spcAft>
                <a:spcPct val="0"/>
              </a:spcAft>
              <a:defRPr sz="8600">
                <a:solidFill>
                  <a:schemeClr val="tx1"/>
                </a:solidFill>
                <a:latin typeface="Arial" charset="0"/>
              </a:defRPr>
            </a:lvl8pPr>
            <a:lvl9pPr marL="3886200" indent="-228600" algn="ctr" defTabSz="612775" eaLnBrk="0" fontAlgn="base" hangingPunct="0">
              <a:spcBef>
                <a:spcPct val="0"/>
              </a:spcBef>
              <a:spcAft>
                <a:spcPct val="0"/>
              </a:spcAft>
              <a:defRPr sz="8600">
                <a:solidFill>
                  <a:schemeClr val="tx1"/>
                </a:solidFill>
                <a:latin typeface="Arial" charset="0"/>
              </a:defRPr>
            </a:lvl9pPr>
          </a:lstStyle>
          <a:p>
            <a:pPr algn="l">
              <a:lnSpc>
                <a:spcPct val="95000"/>
              </a:lnSpc>
            </a:pPr>
            <a:endParaRPr lang="en-US" altLang="en-US" sz="2800" b="1" u="sng">
              <a:latin typeface="Times New Roman" pitchFamily="18" charset="0"/>
            </a:endParaRPr>
          </a:p>
          <a:p>
            <a:pPr algn="l">
              <a:lnSpc>
                <a:spcPct val="95000"/>
              </a:lnSpc>
              <a:buFontTx/>
              <a:buAutoNum type="arabicPeriod"/>
            </a:pPr>
            <a:r>
              <a:rPr lang="en-US" altLang="en-US" sz="2800" b="1">
                <a:latin typeface="Times New Roman" pitchFamily="18" charset="0"/>
              </a:rPr>
              <a:t>Xxxxxxxxxxxxxxxxxxxxxxxxxxxxxxxxxxxxxxxxxxxxxxxxxxxxxxxxxxxxxxxxxxxxxxxxxxxxxxxxxxxxxxxxxxx</a:t>
            </a:r>
          </a:p>
          <a:p>
            <a:pPr algn="l">
              <a:lnSpc>
                <a:spcPct val="95000"/>
              </a:lnSpc>
              <a:buFontTx/>
              <a:buAutoNum type="arabicPeriod"/>
            </a:pPr>
            <a:r>
              <a:rPr lang="en-US" altLang="en-US" sz="2800" b="1">
                <a:latin typeface="Times New Roman" pitchFamily="18" charset="0"/>
              </a:rPr>
              <a:t>Xxxxxxxxxxxxxxxxxxxxxxxxxxxxxxxxxxxxxxxxxxxxxxxxxxxxxxxxxxxxxxxxxxxxxxxxxxxxxxxxxxxxxxxxxxxx</a:t>
            </a:r>
          </a:p>
          <a:p>
            <a:pPr algn="l">
              <a:lnSpc>
                <a:spcPct val="95000"/>
              </a:lnSpc>
              <a:buFont typeface="Symbol" pitchFamily="18" charset="2"/>
              <a:buAutoNum type="arabicPeriod"/>
            </a:pPr>
            <a:r>
              <a:rPr lang="en-US" altLang="en-US" sz="2800" b="1">
                <a:latin typeface="Times New Roman" pitchFamily="18" charset="0"/>
              </a:rPr>
              <a:t>Xxxxxxxxxxxxxxxxxxxxxxxxxxxxxxxxxxxxxxxxxxxxxxxxxxxxxxxxxxxxxxxxxxxxxxxxxxxxxxxxxxxxxxxxxxxxxxxxxxxxxxxxxxxxxxxxxxxxxxx</a:t>
            </a:r>
          </a:p>
          <a:p>
            <a:pPr algn="l">
              <a:lnSpc>
                <a:spcPct val="95000"/>
              </a:lnSpc>
              <a:buFont typeface="Symbol" pitchFamily="18" charset="2"/>
              <a:buAutoNum type="arabicPeriod"/>
            </a:pPr>
            <a:r>
              <a:rPr lang="en-US" altLang="en-US" sz="2800" b="1">
                <a:latin typeface="Times New Roman" pitchFamily="18" charset="0"/>
              </a:rPr>
              <a:t>Xxxxxxxxxxxxxxxxxxxxxxxxxxxxxxxxxxxxxxxxxxxxxxxxxxxxxxxxxxxxxxxxxxxxxxxxxxxxxxxxxxx</a:t>
            </a:r>
          </a:p>
          <a:p>
            <a:pPr algn="l">
              <a:lnSpc>
                <a:spcPct val="95000"/>
              </a:lnSpc>
              <a:buFont typeface="Symbol" pitchFamily="18" charset="2"/>
              <a:buAutoNum type="arabicPeriod"/>
            </a:pPr>
            <a:endParaRPr lang="en-US" altLang="en-US" sz="2800" b="1">
              <a:latin typeface="Times New Roman" pitchFamily="18" charset="0"/>
            </a:endParaRPr>
          </a:p>
        </p:txBody>
      </p:sp>
      <p:sp>
        <p:nvSpPr>
          <p:cNvPr id="2064" name="Text Box 68"/>
          <p:cNvSpPr txBox="1">
            <a:spLocks noChangeArrowheads="1"/>
          </p:cNvSpPr>
          <p:nvPr/>
        </p:nvSpPr>
        <p:spPr bwMode="auto">
          <a:xfrm>
            <a:off x="20215225" y="10401300"/>
            <a:ext cx="16141700" cy="73612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defTabSz="612775" eaLnBrk="0" hangingPunct="0">
              <a:defRPr sz="8600">
                <a:solidFill>
                  <a:schemeClr val="tx1"/>
                </a:solidFill>
                <a:latin typeface="Arial" charset="0"/>
              </a:defRPr>
            </a:lvl1pPr>
            <a:lvl2pPr marL="742950" indent="-285750" defTabSz="612775" eaLnBrk="0" hangingPunct="0">
              <a:defRPr sz="8600">
                <a:solidFill>
                  <a:schemeClr val="tx1"/>
                </a:solidFill>
                <a:latin typeface="Arial" charset="0"/>
              </a:defRPr>
            </a:lvl2pPr>
            <a:lvl3pPr marL="1143000" indent="-228600" defTabSz="612775" eaLnBrk="0" hangingPunct="0">
              <a:defRPr sz="8600">
                <a:solidFill>
                  <a:schemeClr val="tx1"/>
                </a:solidFill>
                <a:latin typeface="Arial" charset="0"/>
              </a:defRPr>
            </a:lvl3pPr>
            <a:lvl4pPr marL="1600200" indent="-228600" defTabSz="612775" eaLnBrk="0" hangingPunct="0">
              <a:defRPr sz="8600">
                <a:solidFill>
                  <a:schemeClr val="tx1"/>
                </a:solidFill>
                <a:latin typeface="Arial" charset="0"/>
              </a:defRPr>
            </a:lvl4pPr>
            <a:lvl5pPr marL="2057400" indent="-228600" defTabSz="612775" eaLnBrk="0" hangingPunct="0">
              <a:defRPr sz="8600">
                <a:solidFill>
                  <a:schemeClr val="tx1"/>
                </a:solidFill>
                <a:latin typeface="Arial" charset="0"/>
              </a:defRPr>
            </a:lvl5pPr>
            <a:lvl6pPr marL="2514600" indent="-228600" algn="ctr" defTabSz="612775" eaLnBrk="0" fontAlgn="base" hangingPunct="0">
              <a:spcBef>
                <a:spcPct val="0"/>
              </a:spcBef>
              <a:spcAft>
                <a:spcPct val="0"/>
              </a:spcAft>
              <a:defRPr sz="8600">
                <a:solidFill>
                  <a:schemeClr val="tx1"/>
                </a:solidFill>
                <a:latin typeface="Arial" charset="0"/>
              </a:defRPr>
            </a:lvl6pPr>
            <a:lvl7pPr marL="2971800" indent="-228600" algn="ctr" defTabSz="612775" eaLnBrk="0" fontAlgn="base" hangingPunct="0">
              <a:spcBef>
                <a:spcPct val="0"/>
              </a:spcBef>
              <a:spcAft>
                <a:spcPct val="0"/>
              </a:spcAft>
              <a:defRPr sz="8600">
                <a:solidFill>
                  <a:schemeClr val="tx1"/>
                </a:solidFill>
                <a:latin typeface="Arial" charset="0"/>
              </a:defRPr>
            </a:lvl7pPr>
            <a:lvl8pPr marL="3429000" indent="-228600" algn="ctr" defTabSz="612775" eaLnBrk="0" fontAlgn="base" hangingPunct="0">
              <a:spcBef>
                <a:spcPct val="0"/>
              </a:spcBef>
              <a:spcAft>
                <a:spcPct val="0"/>
              </a:spcAft>
              <a:defRPr sz="8600">
                <a:solidFill>
                  <a:schemeClr val="tx1"/>
                </a:solidFill>
                <a:latin typeface="Arial" charset="0"/>
              </a:defRPr>
            </a:lvl8pPr>
            <a:lvl9pPr marL="3886200" indent="-228600" algn="ctr" defTabSz="612775" eaLnBrk="0" fontAlgn="base" hangingPunct="0">
              <a:spcBef>
                <a:spcPct val="0"/>
              </a:spcBef>
              <a:spcAft>
                <a:spcPct val="0"/>
              </a:spcAft>
              <a:defRPr sz="8600">
                <a:solidFill>
                  <a:schemeClr val="tx1"/>
                </a:solidFill>
                <a:latin typeface="Arial" charset="0"/>
              </a:defRPr>
            </a:lvl9pPr>
          </a:lstStyle>
          <a:p>
            <a:pPr algn="l">
              <a:lnSpc>
                <a:spcPct val="95000"/>
              </a:lnSpc>
            </a:pPr>
            <a:r>
              <a:rPr lang="en-US" altLang="en-US" sz="32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en-US" altLang="en-US" sz="3200">
              <a:latin typeface="Times New Roman" pitchFamily="18" charset="0"/>
            </a:endParaRPr>
          </a:p>
          <a:p>
            <a:pPr algn="l">
              <a:lnSpc>
                <a:spcPct val="95000"/>
              </a:lnSpc>
            </a:pPr>
            <a:r>
              <a:rPr lang="en-US" altLang="en-US" sz="32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3200" b="1">
              <a:latin typeface="Times New Roman" pitchFamily="18" charset="0"/>
            </a:endParaRPr>
          </a:p>
          <a:p>
            <a:pPr algn="l">
              <a:lnSpc>
                <a:spcPct val="95000"/>
              </a:lnSpc>
            </a:pPr>
            <a:endParaRPr lang="en-US" altLang="en-US" sz="2400">
              <a:latin typeface="Times New Roman" pitchFamily="18" charset="0"/>
            </a:endParaRPr>
          </a:p>
        </p:txBody>
      </p:sp>
      <p:sp>
        <p:nvSpPr>
          <p:cNvPr id="2065" name="Text Box 69"/>
          <p:cNvSpPr txBox="1">
            <a:spLocks noChangeArrowheads="1"/>
          </p:cNvSpPr>
          <p:nvPr/>
        </p:nvSpPr>
        <p:spPr bwMode="auto">
          <a:xfrm>
            <a:off x="20177125" y="30003750"/>
            <a:ext cx="16333788" cy="56324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defTabSz="612775" eaLnBrk="0" hangingPunct="0">
              <a:defRPr sz="8600">
                <a:solidFill>
                  <a:schemeClr val="tx1"/>
                </a:solidFill>
                <a:latin typeface="Arial" charset="0"/>
              </a:defRPr>
            </a:lvl1pPr>
            <a:lvl2pPr marL="742950" indent="-285750" defTabSz="612775" eaLnBrk="0" hangingPunct="0">
              <a:defRPr sz="8600">
                <a:solidFill>
                  <a:schemeClr val="tx1"/>
                </a:solidFill>
                <a:latin typeface="Arial" charset="0"/>
              </a:defRPr>
            </a:lvl2pPr>
            <a:lvl3pPr marL="1143000" indent="-228600" defTabSz="612775" eaLnBrk="0" hangingPunct="0">
              <a:defRPr sz="8600">
                <a:solidFill>
                  <a:schemeClr val="tx1"/>
                </a:solidFill>
                <a:latin typeface="Arial" charset="0"/>
              </a:defRPr>
            </a:lvl3pPr>
            <a:lvl4pPr marL="1600200" indent="-228600" defTabSz="612775" eaLnBrk="0" hangingPunct="0">
              <a:defRPr sz="8600">
                <a:solidFill>
                  <a:schemeClr val="tx1"/>
                </a:solidFill>
                <a:latin typeface="Arial" charset="0"/>
              </a:defRPr>
            </a:lvl4pPr>
            <a:lvl5pPr marL="2057400" indent="-228600" defTabSz="612775" eaLnBrk="0" hangingPunct="0">
              <a:defRPr sz="8600">
                <a:solidFill>
                  <a:schemeClr val="tx1"/>
                </a:solidFill>
                <a:latin typeface="Arial" charset="0"/>
              </a:defRPr>
            </a:lvl5pPr>
            <a:lvl6pPr marL="2514600" indent="-228600" algn="ctr" defTabSz="612775" eaLnBrk="0" fontAlgn="base" hangingPunct="0">
              <a:spcBef>
                <a:spcPct val="0"/>
              </a:spcBef>
              <a:spcAft>
                <a:spcPct val="0"/>
              </a:spcAft>
              <a:defRPr sz="8600">
                <a:solidFill>
                  <a:schemeClr val="tx1"/>
                </a:solidFill>
                <a:latin typeface="Arial" charset="0"/>
              </a:defRPr>
            </a:lvl6pPr>
            <a:lvl7pPr marL="2971800" indent="-228600" algn="ctr" defTabSz="612775" eaLnBrk="0" fontAlgn="base" hangingPunct="0">
              <a:spcBef>
                <a:spcPct val="0"/>
              </a:spcBef>
              <a:spcAft>
                <a:spcPct val="0"/>
              </a:spcAft>
              <a:defRPr sz="8600">
                <a:solidFill>
                  <a:schemeClr val="tx1"/>
                </a:solidFill>
                <a:latin typeface="Arial" charset="0"/>
              </a:defRPr>
            </a:lvl7pPr>
            <a:lvl8pPr marL="3429000" indent="-228600" algn="ctr" defTabSz="612775" eaLnBrk="0" fontAlgn="base" hangingPunct="0">
              <a:spcBef>
                <a:spcPct val="0"/>
              </a:spcBef>
              <a:spcAft>
                <a:spcPct val="0"/>
              </a:spcAft>
              <a:defRPr sz="8600">
                <a:solidFill>
                  <a:schemeClr val="tx1"/>
                </a:solidFill>
                <a:latin typeface="Arial" charset="0"/>
              </a:defRPr>
            </a:lvl8pPr>
            <a:lvl9pPr marL="3886200" indent="-228600" algn="ctr" defTabSz="612775" eaLnBrk="0" fontAlgn="base" hangingPunct="0">
              <a:spcBef>
                <a:spcPct val="0"/>
              </a:spcBef>
              <a:spcAft>
                <a:spcPct val="0"/>
              </a:spcAft>
              <a:defRPr sz="8600">
                <a:solidFill>
                  <a:schemeClr val="tx1"/>
                </a:solidFill>
                <a:latin typeface="Arial" charset="0"/>
              </a:defRPr>
            </a:lvl9pPr>
          </a:lstStyle>
          <a:p>
            <a:pPr algn="l">
              <a:lnSpc>
                <a:spcPct val="95000"/>
              </a:lnSpc>
            </a:pPr>
            <a:r>
              <a:rPr lang="en-US" altLang="en-US" sz="28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en-US" altLang="en-US" sz="2800">
              <a:latin typeface="Times New Roman" pitchFamily="18" charset="0"/>
            </a:endParaRPr>
          </a:p>
          <a:p>
            <a:pPr algn="l">
              <a:lnSpc>
                <a:spcPct val="95000"/>
              </a:lnSpc>
            </a:pPr>
            <a:r>
              <a:rPr lang="en-US" altLang="en-US" sz="28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800" b="1">
              <a:latin typeface="Times New Roman" pitchFamily="18" charset="0"/>
            </a:endParaRPr>
          </a:p>
          <a:p>
            <a:pPr algn="l">
              <a:lnSpc>
                <a:spcPct val="95000"/>
              </a:lnSpc>
            </a:pPr>
            <a:endParaRPr lang="en-US" altLang="en-US" sz="2000">
              <a:latin typeface="Times New Roman" pitchFamily="18" charset="0"/>
            </a:endParaRPr>
          </a:p>
        </p:txBody>
      </p:sp>
      <p:sp>
        <p:nvSpPr>
          <p:cNvPr id="2066" name="Text Box 70"/>
          <p:cNvSpPr txBox="1">
            <a:spLocks noChangeArrowheads="1"/>
          </p:cNvSpPr>
          <p:nvPr/>
        </p:nvSpPr>
        <p:spPr bwMode="auto">
          <a:xfrm>
            <a:off x="5181600" y="8737600"/>
            <a:ext cx="7856538" cy="140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389438" eaLnBrk="0" hangingPunct="0">
              <a:defRPr sz="8600">
                <a:solidFill>
                  <a:schemeClr val="tx1"/>
                </a:solidFill>
                <a:latin typeface="Arial" charset="0"/>
              </a:defRPr>
            </a:lvl1pPr>
            <a:lvl2pPr marL="742950" indent="-285750" defTabSz="4389438" eaLnBrk="0" hangingPunct="0">
              <a:defRPr sz="8600">
                <a:solidFill>
                  <a:schemeClr val="tx1"/>
                </a:solidFill>
                <a:latin typeface="Arial" charset="0"/>
              </a:defRPr>
            </a:lvl2pPr>
            <a:lvl3pPr marL="1143000" indent="-228600" defTabSz="4389438" eaLnBrk="0" hangingPunct="0">
              <a:defRPr sz="8600">
                <a:solidFill>
                  <a:schemeClr val="tx1"/>
                </a:solidFill>
                <a:latin typeface="Arial" charset="0"/>
              </a:defRPr>
            </a:lvl3pPr>
            <a:lvl4pPr marL="1600200" indent="-228600" defTabSz="4389438" eaLnBrk="0" hangingPunct="0">
              <a:defRPr sz="8600">
                <a:solidFill>
                  <a:schemeClr val="tx1"/>
                </a:solidFill>
                <a:latin typeface="Arial" charset="0"/>
              </a:defRPr>
            </a:lvl4pPr>
            <a:lvl5pPr marL="2057400" indent="-228600" defTabSz="4389438" eaLnBrk="0" hangingPunct="0">
              <a:defRPr sz="8600">
                <a:solidFill>
                  <a:schemeClr val="tx1"/>
                </a:solidFill>
                <a:latin typeface="Arial" charset="0"/>
              </a:defRPr>
            </a:lvl5pPr>
            <a:lvl6pPr marL="2514600" indent="-228600" algn="ctr" defTabSz="4389438" eaLnBrk="0" fontAlgn="base" hangingPunct="0">
              <a:spcBef>
                <a:spcPct val="0"/>
              </a:spcBef>
              <a:spcAft>
                <a:spcPct val="0"/>
              </a:spcAft>
              <a:defRPr sz="8600">
                <a:solidFill>
                  <a:schemeClr val="tx1"/>
                </a:solidFill>
                <a:latin typeface="Arial" charset="0"/>
              </a:defRPr>
            </a:lvl6pPr>
            <a:lvl7pPr marL="2971800" indent="-228600" algn="ctr" defTabSz="4389438" eaLnBrk="0" fontAlgn="base" hangingPunct="0">
              <a:spcBef>
                <a:spcPct val="0"/>
              </a:spcBef>
              <a:spcAft>
                <a:spcPct val="0"/>
              </a:spcAft>
              <a:defRPr sz="8600">
                <a:solidFill>
                  <a:schemeClr val="tx1"/>
                </a:solidFill>
                <a:latin typeface="Arial" charset="0"/>
              </a:defRPr>
            </a:lvl7pPr>
            <a:lvl8pPr marL="3429000" indent="-228600" algn="ctr" defTabSz="4389438" eaLnBrk="0" fontAlgn="base" hangingPunct="0">
              <a:spcBef>
                <a:spcPct val="0"/>
              </a:spcBef>
              <a:spcAft>
                <a:spcPct val="0"/>
              </a:spcAft>
              <a:defRPr sz="8600">
                <a:solidFill>
                  <a:schemeClr val="tx1"/>
                </a:solidFill>
                <a:latin typeface="Arial" charset="0"/>
              </a:defRPr>
            </a:lvl8pPr>
            <a:lvl9pPr marL="3886200" indent="-228600" algn="ctr" defTabSz="4389438" eaLnBrk="0" fontAlgn="base" hangingPunct="0">
              <a:spcBef>
                <a:spcPct val="0"/>
              </a:spcBef>
              <a:spcAft>
                <a:spcPct val="0"/>
              </a:spcAft>
              <a:defRPr sz="8600">
                <a:solidFill>
                  <a:schemeClr val="tx1"/>
                </a:solidFill>
                <a:latin typeface="Arial" charset="0"/>
              </a:defRPr>
            </a:lvl9pPr>
          </a:lstStyle>
          <a:p>
            <a:pPr eaLnBrk="1" hangingPunct="1">
              <a:spcBef>
                <a:spcPct val="50000"/>
              </a:spcBef>
            </a:pPr>
            <a:r>
              <a:rPr lang="en-US" altLang="en-US" b="1"/>
              <a:t>Introduction</a:t>
            </a:r>
          </a:p>
        </p:txBody>
      </p:sp>
      <p:sp>
        <p:nvSpPr>
          <p:cNvPr id="2067" name="Text Box 71"/>
          <p:cNvSpPr txBox="1">
            <a:spLocks noChangeArrowheads="1"/>
          </p:cNvSpPr>
          <p:nvPr/>
        </p:nvSpPr>
        <p:spPr bwMode="auto">
          <a:xfrm>
            <a:off x="24050625" y="8751888"/>
            <a:ext cx="8291513" cy="140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389438" eaLnBrk="0" hangingPunct="0">
              <a:defRPr sz="8600">
                <a:solidFill>
                  <a:schemeClr val="tx1"/>
                </a:solidFill>
                <a:latin typeface="Arial" charset="0"/>
              </a:defRPr>
            </a:lvl1pPr>
            <a:lvl2pPr marL="742950" indent="-285750" defTabSz="4389438" eaLnBrk="0" hangingPunct="0">
              <a:defRPr sz="8600">
                <a:solidFill>
                  <a:schemeClr val="tx1"/>
                </a:solidFill>
                <a:latin typeface="Arial" charset="0"/>
              </a:defRPr>
            </a:lvl2pPr>
            <a:lvl3pPr marL="1143000" indent="-228600" defTabSz="4389438" eaLnBrk="0" hangingPunct="0">
              <a:defRPr sz="8600">
                <a:solidFill>
                  <a:schemeClr val="tx1"/>
                </a:solidFill>
                <a:latin typeface="Arial" charset="0"/>
              </a:defRPr>
            </a:lvl3pPr>
            <a:lvl4pPr marL="1600200" indent="-228600" defTabSz="4389438" eaLnBrk="0" hangingPunct="0">
              <a:defRPr sz="8600">
                <a:solidFill>
                  <a:schemeClr val="tx1"/>
                </a:solidFill>
                <a:latin typeface="Arial" charset="0"/>
              </a:defRPr>
            </a:lvl4pPr>
            <a:lvl5pPr marL="2057400" indent="-228600" defTabSz="4389438" eaLnBrk="0" hangingPunct="0">
              <a:defRPr sz="8600">
                <a:solidFill>
                  <a:schemeClr val="tx1"/>
                </a:solidFill>
                <a:latin typeface="Arial" charset="0"/>
              </a:defRPr>
            </a:lvl5pPr>
            <a:lvl6pPr marL="2514600" indent="-228600" algn="ctr" defTabSz="4389438" eaLnBrk="0" fontAlgn="base" hangingPunct="0">
              <a:spcBef>
                <a:spcPct val="0"/>
              </a:spcBef>
              <a:spcAft>
                <a:spcPct val="0"/>
              </a:spcAft>
              <a:defRPr sz="8600">
                <a:solidFill>
                  <a:schemeClr val="tx1"/>
                </a:solidFill>
                <a:latin typeface="Arial" charset="0"/>
              </a:defRPr>
            </a:lvl6pPr>
            <a:lvl7pPr marL="2971800" indent="-228600" algn="ctr" defTabSz="4389438" eaLnBrk="0" fontAlgn="base" hangingPunct="0">
              <a:spcBef>
                <a:spcPct val="0"/>
              </a:spcBef>
              <a:spcAft>
                <a:spcPct val="0"/>
              </a:spcAft>
              <a:defRPr sz="8600">
                <a:solidFill>
                  <a:schemeClr val="tx1"/>
                </a:solidFill>
                <a:latin typeface="Arial" charset="0"/>
              </a:defRPr>
            </a:lvl7pPr>
            <a:lvl8pPr marL="3429000" indent="-228600" algn="ctr" defTabSz="4389438" eaLnBrk="0" fontAlgn="base" hangingPunct="0">
              <a:spcBef>
                <a:spcPct val="0"/>
              </a:spcBef>
              <a:spcAft>
                <a:spcPct val="0"/>
              </a:spcAft>
              <a:defRPr sz="8600">
                <a:solidFill>
                  <a:schemeClr val="tx1"/>
                </a:solidFill>
                <a:latin typeface="Arial" charset="0"/>
              </a:defRPr>
            </a:lvl8pPr>
            <a:lvl9pPr marL="3886200" indent="-228600" algn="ctr" defTabSz="4389438" eaLnBrk="0" fontAlgn="base" hangingPunct="0">
              <a:spcBef>
                <a:spcPct val="0"/>
              </a:spcBef>
              <a:spcAft>
                <a:spcPct val="0"/>
              </a:spcAft>
              <a:defRPr sz="8600">
                <a:solidFill>
                  <a:schemeClr val="tx1"/>
                </a:solidFill>
                <a:latin typeface="Arial" charset="0"/>
              </a:defRPr>
            </a:lvl9pPr>
          </a:lstStyle>
          <a:p>
            <a:pPr eaLnBrk="1" hangingPunct="1">
              <a:spcBef>
                <a:spcPct val="50000"/>
              </a:spcBef>
            </a:pPr>
            <a:r>
              <a:rPr lang="en-US" altLang="en-US" b="1"/>
              <a:t>Results</a:t>
            </a:r>
          </a:p>
        </p:txBody>
      </p:sp>
      <p:sp>
        <p:nvSpPr>
          <p:cNvPr id="21" name="Text Box 56"/>
          <p:cNvSpPr txBox="1">
            <a:spLocks noChangeArrowheads="1"/>
          </p:cNvSpPr>
          <p:nvPr/>
        </p:nvSpPr>
        <p:spPr bwMode="auto">
          <a:xfrm>
            <a:off x="2573337" y="3389313"/>
            <a:ext cx="5456238" cy="140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4389438" eaLnBrk="0" hangingPunct="0">
              <a:defRPr sz="8600">
                <a:solidFill>
                  <a:schemeClr val="tx1"/>
                </a:solidFill>
                <a:latin typeface="Arial" charset="0"/>
              </a:defRPr>
            </a:lvl1pPr>
            <a:lvl2pPr marL="742950" indent="-285750" defTabSz="4389438" eaLnBrk="0" hangingPunct="0">
              <a:defRPr sz="8600">
                <a:solidFill>
                  <a:schemeClr val="tx1"/>
                </a:solidFill>
                <a:latin typeface="Arial" charset="0"/>
              </a:defRPr>
            </a:lvl2pPr>
            <a:lvl3pPr marL="1143000" indent="-228600" defTabSz="4389438" eaLnBrk="0" hangingPunct="0">
              <a:defRPr sz="8600">
                <a:solidFill>
                  <a:schemeClr val="tx1"/>
                </a:solidFill>
                <a:latin typeface="Arial" charset="0"/>
              </a:defRPr>
            </a:lvl3pPr>
            <a:lvl4pPr marL="1600200" indent="-228600" defTabSz="4389438" eaLnBrk="0" hangingPunct="0">
              <a:defRPr sz="8600">
                <a:solidFill>
                  <a:schemeClr val="tx1"/>
                </a:solidFill>
                <a:latin typeface="Arial" charset="0"/>
              </a:defRPr>
            </a:lvl4pPr>
            <a:lvl5pPr marL="2057400" indent="-228600" defTabSz="4389438" eaLnBrk="0" hangingPunct="0">
              <a:defRPr sz="8600">
                <a:solidFill>
                  <a:schemeClr val="tx1"/>
                </a:solidFill>
                <a:latin typeface="Arial" charset="0"/>
              </a:defRPr>
            </a:lvl5pPr>
            <a:lvl6pPr marL="2514600" indent="-228600" algn="ctr" defTabSz="4389438" eaLnBrk="0" fontAlgn="base" hangingPunct="0">
              <a:spcBef>
                <a:spcPct val="0"/>
              </a:spcBef>
              <a:spcAft>
                <a:spcPct val="0"/>
              </a:spcAft>
              <a:defRPr sz="8600">
                <a:solidFill>
                  <a:schemeClr val="tx1"/>
                </a:solidFill>
                <a:latin typeface="Arial" charset="0"/>
              </a:defRPr>
            </a:lvl6pPr>
            <a:lvl7pPr marL="2971800" indent="-228600" algn="ctr" defTabSz="4389438" eaLnBrk="0" fontAlgn="base" hangingPunct="0">
              <a:spcBef>
                <a:spcPct val="0"/>
              </a:spcBef>
              <a:spcAft>
                <a:spcPct val="0"/>
              </a:spcAft>
              <a:defRPr sz="8600">
                <a:solidFill>
                  <a:schemeClr val="tx1"/>
                </a:solidFill>
                <a:latin typeface="Arial" charset="0"/>
              </a:defRPr>
            </a:lvl7pPr>
            <a:lvl8pPr marL="3429000" indent="-228600" algn="ctr" defTabSz="4389438" eaLnBrk="0" fontAlgn="base" hangingPunct="0">
              <a:spcBef>
                <a:spcPct val="0"/>
              </a:spcBef>
              <a:spcAft>
                <a:spcPct val="0"/>
              </a:spcAft>
              <a:defRPr sz="8600">
                <a:solidFill>
                  <a:schemeClr val="tx1"/>
                </a:solidFill>
                <a:latin typeface="Arial" charset="0"/>
              </a:defRPr>
            </a:lvl8pPr>
            <a:lvl9pPr marL="3886200" indent="-228600" algn="ctr" defTabSz="4389438" eaLnBrk="0" fontAlgn="base" hangingPunct="0">
              <a:spcBef>
                <a:spcPct val="0"/>
              </a:spcBef>
              <a:spcAft>
                <a:spcPct val="0"/>
              </a:spcAft>
              <a:defRPr sz="8600">
                <a:solidFill>
                  <a:schemeClr val="tx1"/>
                </a:solidFill>
                <a:latin typeface="Arial" charset="0"/>
              </a:defRPr>
            </a:lvl9pPr>
          </a:lstStyle>
          <a:p>
            <a:pPr eaLnBrk="1" hangingPunct="1">
              <a:spcBef>
                <a:spcPct val="50000"/>
              </a:spcBef>
            </a:pPr>
            <a:r>
              <a:rPr lang="en-US" altLang="en-US" b="1" dirty="0" smtClean="0"/>
              <a:t>Logo</a:t>
            </a:r>
            <a:endParaRPr lang="en-US" altLang="en-US"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66"/>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TotalTime>
  <Words>607</Words>
  <Application>Microsoft Office PowerPoint</Application>
  <PresentationFormat>Custom</PresentationFormat>
  <Paragraphs>52</Paragraphs>
  <Slides>1</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Times New Roman</vt:lpstr>
      <vt:lpstr>Symbol</vt:lpstr>
      <vt:lpstr>Default Design</vt:lpstr>
      <vt:lpstr>CorelDRAW X3 Graphic</vt:lpstr>
      <vt:lpstr>PowerPoint Presentation</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Vertical Poster</dc:title>
  <dc:creator>Ethan Shulda</dc:creator>
  <dc:description>©MegaPrint Inc. 2009</dc:description>
  <cp:lastModifiedBy>Jay Buckley</cp:lastModifiedBy>
  <cp:revision>32</cp:revision>
  <dcterms:created xsi:type="dcterms:W3CDTF">2008-12-04T00:20:37Z</dcterms:created>
  <dcterms:modified xsi:type="dcterms:W3CDTF">2015-09-22T17:42:36Z</dcterms:modified>
  <cp:category>Research Poster</cp:category>
</cp:coreProperties>
</file>