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292608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0" d="100"/>
          <a:sy n="20" d="100"/>
        </p:scale>
        <p:origin x="-653" y="149"/>
      </p:cViewPr>
      <p:guideLst>
        <p:guide orient="horz" pos="4299"/>
        <p:guide orient="horz" pos="17952"/>
        <p:guide orient="horz" pos="1909"/>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3746500" y="3276600"/>
            <a:ext cx="24614188"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3746500" y="3276600"/>
            <a:ext cx="24614188" cy="16409988"/>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7" y="28796121"/>
            <a:ext cx="4141787" cy="1890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28718933"/>
            <a:ext cx="2383858" cy="338554"/>
          </a:xfrm>
          <a:prstGeom prst="rect">
            <a:avLst/>
          </a:prstGeom>
          <a:noFill/>
        </p:spPr>
        <p:txBody>
          <a:bodyPr wrap="none" rtlCol="0">
            <a:spAutoFit/>
          </a:body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9" name="AutoShape 30"/>
          <p:cNvSpPr>
            <a:spLocks noChangeArrowheads="1"/>
          </p:cNvSpPr>
          <p:nvPr/>
        </p:nvSpPr>
        <p:spPr bwMode="auto">
          <a:xfrm>
            <a:off x="32842200" y="8191500"/>
            <a:ext cx="10363200" cy="203073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30" name="AutoShape 29"/>
          <p:cNvSpPr>
            <a:spLocks noChangeArrowheads="1"/>
          </p:cNvSpPr>
          <p:nvPr/>
        </p:nvSpPr>
        <p:spPr bwMode="auto">
          <a:xfrm>
            <a:off x="11353800" y="8191500"/>
            <a:ext cx="10363200" cy="203073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31" name="AutoShape 31"/>
          <p:cNvSpPr>
            <a:spLocks noChangeArrowheads="1"/>
          </p:cNvSpPr>
          <p:nvPr/>
        </p:nvSpPr>
        <p:spPr bwMode="auto">
          <a:xfrm>
            <a:off x="22098000" y="8191500"/>
            <a:ext cx="10363200" cy="203073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32" name="AutoShape 4"/>
          <p:cNvSpPr>
            <a:spLocks noChangeArrowheads="1"/>
          </p:cNvSpPr>
          <p:nvPr/>
        </p:nvSpPr>
        <p:spPr bwMode="auto">
          <a:xfrm>
            <a:off x="609600" y="8191500"/>
            <a:ext cx="10363200" cy="203073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33" name="Text Box 9"/>
          <p:cNvSpPr txBox="1">
            <a:spLocks noChangeArrowheads="1"/>
          </p:cNvSpPr>
          <p:nvPr/>
        </p:nvSpPr>
        <p:spPr bwMode="auto">
          <a:xfrm>
            <a:off x="901700" y="10033000"/>
            <a:ext cx="9779000" cy="18922103"/>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a:latin typeface="Times New Roman" pitchFamily="18" charset="0"/>
              </a:rPr>
              <a:t>We hope you find this template useful! This one is set up to yield a </a:t>
            </a:r>
            <a:r>
              <a:rPr lang="en-US" sz="2800" dirty="0" smtClean="0">
                <a:latin typeface="Times New Roman" pitchFamily="18" charset="0"/>
              </a:rPr>
              <a:t>48x32 horizontal </a:t>
            </a:r>
            <a:r>
              <a:rPr lang="en-US" sz="2800" dirty="0">
                <a:latin typeface="Times New Roman" pitchFamily="18" charset="0"/>
              </a:rPr>
              <a:t>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a:t>
            </a:r>
            <a:r>
              <a:rPr lang="en-US" sz="2800" dirty="0" smtClean="0">
                <a:latin typeface="Times New Roman" pitchFamily="18" charset="0"/>
              </a:rPr>
              <a:t>usually see </a:t>
            </a:r>
            <a:r>
              <a:rPr lang="en-US" sz="2800" dirty="0">
                <a:latin typeface="Times New Roman" pitchFamily="18" charset="0"/>
              </a:rPr>
              <a:t>in these posters, you can copy and paste and change to your </a:t>
            </a:r>
            <a:r>
              <a:rPr lang="en-US" sz="2800" dirty="0" smtClean="0">
                <a:latin typeface="Times New Roman" pitchFamily="18" charset="0"/>
              </a:rPr>
              <a:t>heart’s </a:t>
            </a:r>
            <a:r>
              <a:rPr lang="en-US" sz="2800" dirty="0">
                <a:latin typeface="Times New Roman" pitchFamily="18" charset="0"/>
              </a:rPr>
              <a:t>content! We suggest you </a:t>
            </a:r>
            <a:r>
              <a:rPr lang="en-US" sz="2800" dirty="0" smtClean="0">
                <a:latin typeface="Times New Roman" pitchFamily="18" charset="0"/>
              </a:rPr>
              <a:t>use black </a:t>
            </a:r>
            <a:r>
              <a:rPr lang="en-US" sz="2800" dirty="0">
                <a:latin typeface="Times New Roman" pitchFamily="18" charset="0"/>
              </a:rPr>
              <a:t>text against a light background so that it is easy to read. Background color can be changed in </a:t>
            </a:r>
            <a:r>
              <a:rPr lang="en-US" sz="2800" dirty="0" smtClean="0">
                <a:latin typeface="Times New Roman" pitchFamily="18" charset="0"/>
              </a:rPr>
              <a:t>the design tab, background drop </a:t>
            </a:r>
            <a:r>
              <a:rPr lang="en-US" sz="2800" dirty="0">
                <a:latin typeface="Times New Roman" pitchFamily="18" charset="0"/>
              </a:rPr>
              <a:t>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a:t>
            </a:r>
            <a:r>
              <a:rPr lang="en-US" sz="2800" dirty="0" smtClean="0">
                <a:latin typeface="Times New Roman" pitchFamily="18" charset="0"/>
              </a:rPr>
              <a:t>text box, </a:t>
            </a:r>
            <a:r>
              <a:rPr lang="en-US" sz="2800" dirty="0">
                <a:latin typeface="Times New Roman" pitchFamily="18" charset="0"/>
              </a:rPr>
              <a:t>you can use the little handles that appear to stretch or squeeze the text boxes to whatever size you want. If you need just a little more room for your type, </a:t>
            </a:r>
            <a:r>
              <a:rPr lang="en-US" sz="2800" dirty="0" smtClean="0">
                <a:latin typeface="Times New Roman" pitchFamily="18" charset="0"/>
              </a:rPr>
              <a:t>change the line </a:t>
            </a:r>
            <a:r>
              <a:rPr lang="en-US" sz="2800" dirty="0">
                <a:latin typeface="Times New Roman" pitchFamily="18" charset="0"/>
              </a:rPr>
              <a:t>spacing </a:t>
            </a:r>
            <a:r>
              <a:rPr lang="en-US" sz="2800" dirty="0" smtClean="0">
                <a:latin typeface="Times New Roman" pitchFamily="18" charset="0"/>
              </a:rPr>
              <a:t>to a multiple of .90 </a:t>
            </a:r>
            <a:r>
              <a:rPr lang="en-US" sz="2800" dirty="0">
                <a:latin typeface="Times New Roman" pitchFamily="18" charset="0"/>
              </a:rPr>
              <a:t>or even </a:t>
            </a:r>
            <a:r>
              <a:rPr lang="en-US" sz="2800" dirty="0" smtClean="0">
                <a:latin typeface="Times New Roman" pitchFamily="18" charset="0"/>
              </a:rPr>
              <a:t>.85 in home &gt;paragraph &gt;line spacing. The type in your poster’s text boxes should be at least 24 point. </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r>
              <a:rPr lang="en-US" sz="2800" dirty="0" smtClean="0">
                <a:latin typeface="Times New Roman" pitchFamily="18" charset="0"/>
              </a:rPr>
              <a:t>. </a:t>
            </a:r>
          </a:p>
          <a:p>
            <a:pPr algn="l" defTabSz="4389438" eaLnBrk="0" hangingPunct="0">
              <a:lnSpc>
                <a:spcPct val="95000"/>
              </a:lnSpc>
            </a:pPr>
            <a:endParaRPr lang="en-US" sz="2800" dirty="0" smtClean="0">
              <a:latin typeface="Times New Roman" pitchFamily="18" charset="0"/>
            </a:endParaRPr>
          </a:p>
          <a:p>
            <a:pPr algn="l" defTabSz="4389438" eaLnBrk="0" hangingPunct="0">
              <a:lnSpc>
                <a:spcPct val="95000"/>
              </a:lnSpc>
            </a:pPr>
            <a:r>
              <a:rPr lang="en-US" sz="2800" dirty="0" smtClean="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a:t>
            </a:r>
            <a:r>
              <a:rPr lang="en-US" sz="2800" dirty="0" smtClean="0">
                <a:latin typeface="Times New Roman" pitchFamily="18" charset="0"/>
              </a:rPr>
              <a:t>then copy (</a:t>
            </a:r>
            <a:r>
              <a:rPr lang="en-US" sz="2800" dirty="0" err="1" smtClean="0">
                <a:latin typeface="Times New Roman" pitchFamily="18" charset="0"/>
              </a:rPr>
              <a:t>ctl+C</a:t>
            </a:r>
            <a:r>
              <a:rPr lang="en-US" sz="2800" dirty="0" smtClean="0">
                <a:latin typeface="Times New Roman" pitchFamily="18" charset="0"/>
              </a:rPr>
              <a:t>), and paste (</a:t>
            </a:r>
            <a:r>
              <a:rPr lang="en-US" sz="2800" dirty="0" err="1" smtClean="0">
                <a:latin typeface="Times New Roman" pitchFamily="18" charset="0"/>
              </a:rPr>
              <a:t>ctl+V</a:t>
            </a:r>
            <a:r>
              <a:rPr lang="en-US" sz="2800" dirty="0" smtClean="0">
                <a:latin typeface="Times New Roman" pitchFamily="18" charset="0"/>
              </a:rPr>
              <a:t>) into </a:t>
            </a:r>
            <a:r>
              <a:rPr lang="en-US" sz="2800" dirty="0">
                <a:latin typeface="Times New Roman" pitchFamily="18" charset="0"/>
              </a:rPr>
              <a:t>PowerPoint®. The chart can then be stretched to fit </a:t>
            </a:r>
            <a:r>
              <a:rPr lang="en-US" sz="2800" dirty="0" smtClean="0">
                <a:latin typeface="Times New Roman" pitchFamily="18" charset="0"/>
              </a:rPr>
              <a:t>or edited as required.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a:t>
            </a:r>
            <a:r>
              <a:rPr lang="en-US" sz="2800" dirty="0" smtClean="0">
                <a:latin typeface="Times New Roman" pitchFamily="18" charset="0"/>
              </a:rPr>
              <a:t>characters, we always have that installed.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a:t>
            </a:r>
            <a:r>
              <a:rPr lang="en-US" sz="2800" dirty="0" smtClean="0">
                <a:latin typeface="Times New Roman" pitchFamily="18" charset="0"/>
              </a:rPr>
              <a:t>copy</a:t>
            </a:r>
            <a:r>
              <a:rPr lang="en-US" sz="2800" dirty="0">
                <a:latin typeface="Times New Roman" pitchFamily="18" charset="0"/>
              </a:rPr>
              <a:t>, then </a:t>
            </a:r>
            <a:r>
              <a:rPr lang="en-US" sz="2800" dirty="0" smtClean="0">
                <a:latin typeface="Times New Roman" pitchFamily="18" charset="0"/>
              </a:rPr>
              <a:t>paste </a:t>
            </a:r>
            <a:r>
              <a:rPr lang="en-US" sz="2800" dirty="0">
                <a:latin typeface="Times New Roman" pitchFamily="18" charset="0"/>
              </a:rPr>
              <a:t>the text into a new or existing text block. This text is editable. You can change the size, color, etc. in </a:t>
            </a:r>
            <a:r>
              <a:rPr lang="en-US" sz="2800" dirty="0" smtClean="0">
                <a:latin typeface="Times New Roman" pitchFamily="18" charset="0"/>
              </a:rPr>
              <a:t>home &gt;font. </a:t>
            </a:r>
            <a:r>
              <a:rPr lang="en-US" sz="2800" dirty="0">
                <a:latin typeface="Times New Roman" pitchFamily="18" charset="0"/>
              </a:rPr>
              <a:t>We suggest you not put shadows on smaller text. Stick with Arial and Times New Roman fonts so your collaborators will have them</a:t>
            </a:r>
            <a:r>
              <a:rPr lang="en-US" sz="2800" dirty="0" smtClean="0">
                <a:latin typeface="Times New Roman" pitchFamily="18" charset="0"/>
              </a:rPr>
              <a:t>.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smtClean="0">
                <a:latin typeface="Times New Roman" pitchFamily="18" charset="0"/>
              </a:rPr>
              <a:t>Tables</a:t>
            </a:r>
            <a:r>
              <a:rPr lang="en-US" sz="2800" dirty="0" smtClean="0">
                <a:latin typeface="Times New Roman" pitchFamily="18" charset="0"/>
              </a:rPr>
              <a:t> that come in funny can often be fixed by doing paste &gt;special &gt;enhanced metafile.</a:t>
            </a:r>
            <a:endParaRPr lang="en-US" sz="2800" dirty="0">
              <a:latin typeface="Times New Roman" pitchFamily="18" charset="0"/>
            </a:endParaRPr>
          </a:p>
          <a:p>
            <a:pPr algn="l" defTabSz="4389438" eaLnBrk="0" hangingPunct="0">
              <a:lnSpc>
                <a:spcPct val="95000"/>
              </a:lnSpc>
            </a:pPr>
            <a:endParaRPr lang="en-US" sz="2800" b="1" dirty="0">
              <a:latin typeface="Times New Roman" pitchFamily="18" charset="0"/>
            </a:endParaRPr>
          </a:p>
        </p:txBody>
      </p:sp>
      <p:sp>
        <p:nvSpPr>
          <p:cNvPr id="34" name="Text Box 10"/>
          <p:cNvSpPr txBox="1">
            <a:spLocks noChangeArrowheads="1"/>
          </p:cNvSpPr>
          <p:nvPr/>
        </p:nvSpPr>
        <p:spPr bwMode="auto">
          <a:xfrm>
            <a:off x="11582400" y="86487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35" name="Text Box 11"/>
          <p:cNvSpPr txBox="1">
            <a:spLocks noChangeArrowheads="1"/>
          </p:cNvSpPr>
          <p:nvPr/>
        </p:nvSpPr>
        <p:spPr bwMode="auto">
          <a:xfrm>
            <a:off x="33223200" y="86550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36" name="AutoShape 13"/>
          <p:cNvSpPr>
            <a:spLocks noChangeArrowheads="1"/>
          </p:cNvSpPr>
          <p:nvPr/>
        </p:nvSpPr>
        <p:spPr bwMode="auto">
          <a:xfrm>
            <a:off x="685800" y="24765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37" name="Text Box 14"/>
          <p:cNvSpPr txBox="1">
            <a:spLocks noChangeArrowheads="1"/>
          </p:cNvSpPr>
          <p:nvPr/>
        </p:nvSpPr>
        <p:spPr bwMode="auto">
          <a:xfrm>
            <a:off x="1219200" y="30861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38" name="Text Box 16"/>
          <p:cNvSpPr txBox="1">
            <a:spLocks noChangeArrowheads="1"/>
          </p:cNvSpPr>
          <p:nvPr/>
        </p:nvSpPr>
        <p:spPr bwMode="auto">
          <a:xfrm>
            <a:off x="685800" y="43053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39" name="Text Box 25"/>
          <p:cNvSpPr txBox="1">
            <a:spLocks noChangeArrowheads="1"/>
          </p:cNvSpPr>
          <p:nvPr/>
        </p:nvSpPr>
        <p:spPr bwMode="auto">
          <a:xfrm>
            <a:off x="23247350" y="182499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t>Figure </a:t>
            </a:r>
            <a:r>
              <a:rPr lang="en-US" sz="6500" b="1" i="1" dirty="0" smtClean="0"/>
              <a:t>#1</a:t>
            </a:r>
            <a:endParaRPr lang="en-US" sz="6500" b="1" i="1" dirty="0"/>
          </a:p>
        </p:txBody>
      </p:sp>
      <p:sp>
        <p:nvSpPr>
          <p:cNvPr id="40" name="AutoShape 26"/>
          <p:cNvSpPr>
            <a:spLocks noChangeArrowheads="1"/>
          </p:cNvSpPr>
          <p:nvPr/>
        </p:nvSpPr>
        <p:spPr bwMode="auto">
          <a:xfrm>
            <a:off x="23055263" y="195834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41" name="Text Box 27"/>
          <p:cNvSpPr txBox="1">
            <a:spLocks noChangeArrowheads="1"/>
          </p:cNvSpPr>
          <p:nvPr/>
        </p:nvSpPr>
        <p:spPr bwMode="auto">
          <a:xfrm>
            <a:off x="33670875" y="208407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t>Bibliography</a:t>
            </a:r>
          </a:p>
        </p:txBody>
      </p:sp>
      <p:sp>
        <p:nvSpPr>
          <p:cNvPr id="42" name="Text Box 38"/>
          <p:cNvSpPr txBox="1">
            <a:spLocks noChangeArrowheads="1"/>
          </p:cNvSpPr>
          <p:nvPr/>
        </p:nvSpPr>
        <p:spPr bwMode="auto">
          <a:xfrm>
            <a:off x="33408938" y="2192655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Times New Roman" pitchFamily="18" charset="0"/>
            </a:endParaRP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Times New Roman" pitchFamily="18" charset="0"/>
            </a:endParaRPr>
          </a:p>
        </p:txBody>
      </p:sp>
      <p:sp>
        <p:nvSpPr>
          <p:cNvPr id="43" name="Text Box 39"/>
          <p:cNvSpPr txBox="1">
            <a:spLocks noChangeArrowheads="1"/>
          </p:cNvSpPr>
          <p:nvPr/>
        </p:nvSpPr>
        <p:spPr bwMode="auto">
          <a:xfrm>
            <a:off x="22390100" y="10401300"/>
            <a:ext cx="9766300" cy="7020593"/>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smtClean="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dirty="0">
              <a:latin typeface="Times New Roman" pitchFamily="18" charset="0"/>
            </a:endParaRPr>
          </a:p>
        </p:txBody>
      </p:sp>
      <p:sp>
        <p:nvSpPr>
          <p:cNvPr id="44" name="Text Box 40"/>
          <p:cNvSpPr txBox="1">
            <a:spLocks noChangeArrowheads="1"/>
          </p:cNvSpPr>
          <p:nvPr/>
        </p:nvSpPr>
        <p:spPr bwMode="auto">
          <a:xfrm>
            <a:off x="33172400" y="10367963"/>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45" name="Text Box 42"/>
          <p:cNvSpPr txBox="1">
            <a:spLocks noChangeArrowheads="1"/>
          </p:cNvSpPr>
          <p:nvPr/>
        </p:nvSpPr>
        <p:spPr bwMode="auto">
          <a:xfrm>
            <a:off x="838200" y="86487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46" name="Text Box 43"/>
          <p:cNvSpPr txBox="1">
            <a:spLocks noChangeArrowheads="1"/>
          </p:cNvSpPr>
          <p:nvPr/>
        </p:nvSpPr>
        <p:spPr bwMode="auto">
          <a:xfrm>
            <a:off x="22326600" y="86598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47" name="Text Box 49"/>
          <p:cNvSpPr txBox="1">
            <a:spLocks noChangeArrowheads="1"/>
          </p:cNvSpPr>
          <p:nvPr/>
        </p:nvSpPr>
        <p:spPr bwMode="auto">
          <a:xfrm>
            <a:off x="39393813" y="4333875"/>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48" name="Text Box 19"/>
          <p:cNvSpPr txBox="1">
            <a:spLocks noChangeArrowheads="1"/>
          </p:cNvSpPr>
          <p:nvPr/>
        </p:nvSpPr>
        <p:spPr bwMode="auto">
          <a:xfrm>
            <a:off x="11684000" y="15565748"/>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smtClean="0">
                <a:solidFill>
                  <a:srgbClr val="FC8004"/>
                </a:solidFill>
              </a:rPr>
              <a:t>Why buy from postersession.com?</a:t>
            </a:r>
            <a:endParaRPr lang="en-US" sz="7200" b="1" i="1" dirty="0">
              <a:solidFill>
                <a:srgbClr val="FC8004"/>
              </a:solidFill>
            </a:endParaRPr>
          </a:p>
        </p:txBody>
      </p:sp>
      <p:sp>
        <p:nvSpPr>
          <p:cNvPr id="49" name="Text Box 19"/>
          <p:cNvSpPr txBox="1">
            <a:spLocks noChangeArrowheads="1"/>
          </p:cNvSpPr>
          <p:nvPr/>
        </p:nvSpPr>
        <p:spPr bwMode="auto">
          <a:xfrm>
            <a:off x="11684000" y="18500725"/>
            <a:ext cx="9728200" cy="8956298"/>
          </a:xfrm>
          <a:prstGeom prst="rect">
            <a:avLst/>
          </a:prstGeom>
          <a:noFill/>
          <a:ln w="9525">
            <a:noFill/>
            <a:miter lim="800000"/>
            <a:headEnd/>
            <a:tailEnd/>
          </a:ln>
          <a:effectLst/>
        </p:spPr>
        <p:txBody>
          <a:bodyPr wrap="square">
            <a:spAutoFit/>
          </a:bodyPr>
          <a:lstStyle/>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Files here by noon ship the same day!</a:t>
            </a:r>
          </a:p>
          <a:p>
            <a:pPr marL="533400" indent="-533400" algn="l" defTabSz="4389438">
              <a:lnSpc>
                <a:spcPct val="90000"/>
              </a:lnSpc>
              <a:spcBef>
                <a:spcPct val="50000"/>
              </a:spcBef>
              <a:buFont typeface="Arial" panose="020B0604020202020204" pitchFamily="34" charset="0"/>
              <a:buChar char="•"/>
            </a:pPr>
            <a:r>
              <a:rPr lang="en-US" sz="4800" b="1" i="1" dirty="0">
                <a:solidFill>
                  <a:srgbClr val="FC8004"/>
                </a:solidFill>
              </a:rPr>
              <a:t>P</a:t>
            </a:r>
            <a:r>
              <a:rPr lang="en-US" sz="4800" b="1" i="1" dirty="0" smtClean="0">
                <a:solidFill>
                  <a:srgbClr val="FC8004"/>
                </a:solidFill>
              </a:rPr>
              <a:t>remium materials!</a:t>
            </a:r>
          </a:p>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Foldable fabric, laminated, and paper posters!</a:t>
            </a:r>
          </a:p>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Sizes to 4’ x 20’</a:t>
            </a:r>
          </a:p>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Every file gets reviewed by an experienced graphic designer!</a:t>
            </a:r>
          </a:p>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Free phone support!</a:t>
            </a:r>
          </a:p>
          <a:p>
            <a:pPr marL="533400" indent="-533400" algn="l" defTabSz="4389438">
              <a:lnSpc>
                <a:spcPct val="90000"/>
              </a:lnSpc>
              <a:spcBef>
                <a:spcPct val="50000"/>
              </a:spcBef>
              <a:buFont typeface="Arial" panose="020B0604020202020204" pitchFamily="34" charset="0"/>
              <a:buChar char="•"/>
            </a:pPr>
            <a:r>
              <a:rPr lang="en-US" sz="4800" b="1" i="1" dirty="0" smtClean="0">
                <a:solidFill>
                  <a:srgbClr val="FC8004"/>
                </a:solidFill>
              </a:rPr>
              <a:t>Secure online ordering</a:t>
            </a:r>
            <a:endParaRPr lang="en-US" sz="4800" b="1" i="1" dirty="0"/>
          </a:p>
        </p:txBody>
      </p:sp>
      <p:sp>
        <p:nvSpPr>
          <p:cNvPr id="50" name="Text Box 19">
            <a:hlinkClick r:id="rId3"/>
          </p:cNvPr>
          <p:cNvSpPr txBox="1">
            <a:spLocks noChangeArrowheads="1"/>
          </p:cNvSpPr>
          <p:nvPr/>
        </p:nvSpPr>
        <p:spPr bwMode="auto">
          <a:xfrm>
            <a:off x="5905501" y="297719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smtClean="0">
                <a:solidFill>
                  <a:srgbClr val="0046D2"/>
                </a:solidFill>
              </a:rPr>
              <a:t>Order online at    https</a:t>
            </a:r>
            <a:r>
              <a:rPr lang="en-US" sz="6000" b="1" i="1" dirty="0">
                <a:solidFill>
                  <a:srgbClr val="0046D2"/>
                </a:solidFill>
              </a:rPr>
              <a:t>://www.postersession.com/order/</a:t>
            </a:r>
          </a:p>
        </p:txBody>
      </p:sp>
      <p:pic>
        <p:nvPicPr>
          <p:cNvPr id="51"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21502" y="9985688"/>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16241055" y="11587163"/>
            <a:ext cx="5114948" cy="439864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550</Words>
  <Application>Microsoft Office PowerPoint</Application>
  <PresentationFormat>Custom</PresentationFormat>
  <Paragraphs>49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Jay Buckley</cp:lastModifiedBy>
  <cp:revision>61</cp:revision>
  <cp:lastPrinted>2011-03-08T18:07:35Z</cp:lastPrinted>
  <dcterms:created xsi:type="dcterms:W3CDTF">2008-12-04T00:20:37Z</dcterms:created>
  <dcterms:modified xsi:type="dcterms:W3CDTF">2015-05-06T17:27:33Z</dcterms:modified>
  <cp:category>Research Poster</cp:category>
</cp:coreProperties>
</file>