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29260800" cy="40233600"/>
  <p:notesSz cx="6715125" cy="9239250"/>
  <p:defaultTextStyle>
    <a:defPPr>
      <a:defRPr lang="en-US"/>
    </a:defPPr>
    <a:lvl1pPr algn="ctr" rtl="0" fontAlgn="base">
      <a:spcBef>
        <a:spcPct val="0"/>
      </a:spcBef>
      <a:spcAft>
        <a:spcPct val="0"/>
      </a:spcAft>
      <a:defRPr sz="7900" kern="1200">
        <a:solidFill>
          <a:schemeClr val="tx1"/>
        </a:solidFill>
        <a:latin typeface="Arial" charset="0"/>
        <a:ea typeface="+mn-ea"/>
        <a:cs typeface="+mn-cs"/>
      </a:defRPr>
    </a:lvl1pPr>
    <a:lvl2pPr marL="457200" algn="ctr" rtl="0" fontAlgn="base">
      <a:spcBef>
        <a:spcPct val="0"/>
      </a:spcBef>
      <a:spcAft>
        <a:spcPct val="0"/>
      </a:spcAft>
      <a:defRPr sz="7900" kern="1200">
        <a:solidFill>
          <a:schemeClr val="tx1"/>
        </a:solidFill>
        <a:latin typeface="Arial" charset="0"/>
        <a:ea typeface="+mn-ea"/>
        <a:cs typeface="+mn-cs"/>
      </a:defRPr>
    </a:lvl2pPr>
    <a:lvl3pPr marL="914400" algn="ctr" rtl="0" fontAlgn="base">
      <a:spcBef>
        <a:spcPct val="0"/>
      </a:spcBef>
      <a:spcAft>
        <a:spcPct val="0"/>
      </a:spcAft>
      <a:defRPr sz="7900" kern="1200">
        <a:solidFill>
          <a:schemeClr val="tx1"/>
        </a:solidFill>
        <a:latin typeface="Arial" charset="0"/>
        <a:ea typeface="+mn-ea"/>
        <a:cs typeface="+mn-cs"/>
      </a:defRPr>
    </a:lvl3pPr>
    <a:lvl4pPr marL="1371600" algn="ctr" rtl="0" fontAlgn="base">
      <a:spcBef>
        <a:spcPct val="0"/>
      </a:spcBef>
      <a:spcAft>
        <a:spcPct val="0"/>
      </a:spcAft>
      <a:defRPr sz="7900" kern="1200">
        <a:solidFill>
          <a:schemeClr val="tx1"/>
        </a:solidFill>
        <a:latin typeface="Arial" charset="0"/>
        <a:ea typeface="+mn-ea"/>
        <a:cs typeface="+mn-cs"/>
      </a:defRPr>
    </a:lvl4pPr>
    <a:lvl5pPr marL="1828800" algn="ctr" rtl="0" fontAlgn="base">
      <a:spcBef>
        <a:spcPct val="0"/>
      </a:spcBef>
      <a:spcAft>
        <a:spcPct val="0"/>
      </a:spcAft>
      <a:defRPr sz="7900" kern="1200">
        <a:solidFill>
          <a:schemeClr val="tx1"/>
        </a:solidFill>
        <a:latin typeface="Arial" charset="0"/>
        <a:ea typeface="+mn-ea"/>
        <a:cs typeface="+mn-cs"/>
      </a:defRPr>
    </a:lvl5pPr>
    <a:lvl6pPr marL="2286000" algn="l" defTabSz="914400" rtl="0" eaLnBrk="1" latinLnBrk="0" hangingPunct="1">
      <a:defRPr sz="7900" kern="1200">
        <a:solidFill>
          <a:schemeClr val="tx1"/>
        </a:solidFill>
        <a:latin typeface="Arial" charset="0"/>
        <a:ea typeface="+mn-ea"/>
        <a:cs typeface="+mn-cs"/>
      </a:defRPr>
    </a:lvl6pPr>
    <a:lvl7pPr marL="2743200" algn="l" defTabSz="914400" rtl="0" eaLnBrk="1" latinLnBrk="0" hangingPunct="1">
      <a:defRPr sz="7900" kern="1200">
        <a:solidFill>
          <a:schemeClr val="tx1"/>
        </a:solidFill>
        <a:latin typeface="Arial" charset="0"/>
        <a:ea typeface="+mn-ea"/>
        <a:cs typeface="+mn-cs"/>
      </a:defRPr>
    </a:lvl7pPr>
    <a:lvl8pPr marL="3200400" algn="l" defTabSz="914400" rtl="0" eaLnBrk="1" latinLnBrk="0" hangingPunct="1">
      <a:defRPr sz="7900" kern="1200">
        <a:solidFill>
          <a:schemeClr val="tx1"/>
        </a:solidFill>
        <a:latin typeface="Arial" charset="0"/>
        <a:ea typeface="+mn-ea"/>
        <a:cs typeface="+mn-cs"/>
      </a:defRPr>
    </a:lvl8pPr>
    <a:lvl9pPr marL="3657600" algn="l" defTabSz="914400" rtl="0" eaLnBrk="1" latinLnBrk="0" hangingPunct="1">
      <a:defRPr sz="79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0046D2"/>
    <a:srgbClr val="FF0000"/>
    <a:srgbClr val="698ED9"/>
    <a:srgbClr val="A7C4FF"/>
    <a:srgbClr val="003064"/>
    <a:srgbClr val="003399"/>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showGuides="1">
      <p:cViewPr varScale="1">
        <p:scale>
          <a:sx n="14" d="100"/>
          <a:sy n="14" d="100"/>
        </p:scale>
        <p:origin x="-2160" y="-120"/>
      </p:cViewPr>
      <p:guideLst>
        <p:guide orient="horz" pos="5910"/>
        <p:guide orient="horz" pos="24683"/>
        <p:guide orient="horz" pos="2624"/>
        <p:guide pos="1803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a:p>
        </p:txBody>
      </p:sp>
      <p:sp>
        <p:nvSpPr>
          <p:cNvPr id="3075" name="Rectangle 3"/>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076" name="Rectangle 4"/>
          <p:cNvSpPr>
            <a:spLocks noRot="1" noChangeArrowheads="1" noTextEdit="1"/>
          </p:cNvSpPr>
          <p:nvPr>
            <p:ph type="sldImg" idx="2"/>
          </p:nvPr>
        </p:nvSpPr>
        <p:spPr bwMode="auto">
          <a:xfrm>
            <a:off x="2098675" y="692150"/>
            <a:ext cx="2519363" cy="346551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0CFF9EC0-B784-4DBD-8BD1-1FC06E6B42D6}" type="slidenum">
              <a:rPr lang="en-US" altLang="en-US"/>
              <a:pPr/>
              <a:t>‹#›</a:t>
            </a:fld>
            <a:endParaRPr lang="en-US" altLang="en-US"/>
          </a:p>
        </p:txBody>
      </p:sp>
    </p:spTree>
    <p:extLst>
      <p:ext uri="{BB962C8B-B14F-4D97-AF65-F5344CB8AC3E}">
        <p14:creationId xmlns:p14="http://schemas.microsoft.com/office/powerpoint/2010/main" val="217291771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D9B142-0364-4946-AB4B-09C7CDDD5178}" type="slidenum">
              <a:rPr lang="en-US" altLang="en-US"/>
              <a:pPr/>
              <a:t>1</a:t>
            </a:fld>
            <a:endParaRPr lang="en-US" altLang="en-US"/>
          </a:p>
        </p:txBody>
      </p:sp>
      <p:sp>
        <p:nvSpPr>
          <p:cNvPr id="4098" name="Rectangle 2"/>
          <p:cNvSpPr>
            <a:spLocks noRo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193925" y="12498388"/>
            <a:ext cx="24872950" cy="8624887"/>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4389438" y="22799675"/>
            <a:ext cx="20481925" cy="1028065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432063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463675" y="1611313"/>
            <a:ext cx="26333450" cy="67056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463675" y="9388475"/>
            <a:ext cx="26333450" cy="26550938"/>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61368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213763" y="1611313"/>
            <a:ext cx="6583362" cy="34328100"/>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463675" y="1611313"/>
            <a:ext cx="19597688" cy="343281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42198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63675" y="1611313"/>
            <a:ext cx="26333450" cy="67056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1463675" y="9388475"/>
            <a:ext cx="26333450" cy="265509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26636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11400" y="25854025"/>
            <a:ext cx="24871363" cy="7989888"/>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311400" y="17052925"/>
            <a:ext cx="24871363" cy="88011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570744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63675" y="1611313"/>
            <a:ext cx="26333450" cy="67056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463675" y="9388475"/>
            <a:ext cx="13090525" cy="265509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4706600" y="9388475"/>
            <a:ext cx="13090525" cy="265509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38582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63675" y="1611313"/>
            <a:ext cx="26333450" cy="67056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63675" y="9005888"/>
            <a:ext cx="12928600" cy="37528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63675" y="12758738"/>
            <a:ext cx="12928600" cy="231806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4863763" y="9005888"/>
            <a:ext cx="12933362" cy="37528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4863763" y="12758738"/>
            <a:ext cx="12933362" cy="231806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9943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63675" y="1611313"/>
            <a:ext cx="26333450" cy="67056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600803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1884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63675" y="1601788"/>
            <a:ext cx="9626600" cy="6816725"/>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1439525" y="1601788"/>
            <a:ext cx="16357600" cy="34337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463675" y="8418513"/>
            <a:ext cx="9626600" cy="275209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713553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35638" y="28163838"/>
            <a:ext cx="17556162" cy="3324225"/>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5735638" y="3595688"/>
            <a:ext cx="17556162" cy="241395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5735638" y="31488063"/>
            <a:ext cx="17556162" cy="472281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36227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w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37" name="Object 13"/>
          <p:cNvGraphicFramePr>
            <a:graphicFrameLocks noChangeAspect="1"/>
          </p:cNvGraphicFramePr>
          <p:nvPr userDrawn="1"/>
        </p:nvGraphicFramePr>
        <p:xfrm>
          <a:off x="22131338" y="39619238"/>
          <a:ext cx="6008687" cy="193675"/>
        </p:xfrm>
        <a:graphic>
          <a:graphicData uri="http://schemas.openxmlformats.org/presentationml/2006/ole">
            <mc:AlternateContent xmlns:mc="http://schemas.openxmlformats.org/markup-compatibility/2006">
              <mc:Choice xmlns:v="urn:schemas-microsoft-com:vml" Requires="v">
                <p:oleObj spid="_x0000_s1038" name="CorelDRAW" r:id="rId14" imgW="8828280" imgH="313200" progId="CorelDRAW.Graphic.13">
                  <p:embed/>
                </p:oleObj>
              </mc:Choice>
              <mc:Fallback>
                <p:oleObj name="CorelDRAW" r:id="rId14" imgW="8828280" imgH="313200" progId="CorelDRAW.Graphic.13">
                  <p:embed/>
                  <p:pic>
                    <p:nvPicPr>
                      <p:cNvPr id="0" name="Object 1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2131338" y="39619238"/>
                        <a:ext cx="6008687" cy="1936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022725" rtl="0" fontAlgn="base">
        <a:spcBef>
          <a:spcPct val="0"/>
        </a:spcBef>
        <a:spcAft>
          <a:spcPct val="0"/>
        </a:spcAft>
        <a:defRPr sz="19300">
          <a:solidFill>
            <a:schemeClr val="tx2"/>
          </a:solidFill>
          <a:latin typeface="+mj-lt"/>
          <a:ea typeface="+mj-ea"/>
          <a:cs typeface="+mj-cs"/>
        </a:defRPr>
      </a:lvl1pPr>
      <a:lvl2pPr algn="ctr" defTabSz="4022725" rtl="0" fontAlgn="base">
        <a:spcBef>
          <a:spcPct val="0"/>
        </a:spcBef>
        <a:spcAft>
          <a:spcPct val="0"/>
        </a:spcAft>
        <a:defRPr sz="19300">
          <a:solidFill>
            <a:schemeClr val="tx2"/>
          </a:solidFill>
          <a:latin typeface="Arial" charset="0"/>
        </a:defRPr>
      </a:lvl2pPr>
      <a:lvl3pPr algn="ctr" defTabSz="4022725" rtl="0" fontAlgn="base">
        <a:spcBef>
          <a:spcPct val="0"/>
        </a:spcBef>
        <a:spcAft>
          <a:spcPct val="0"/>
        </a:spcAft>
        <a:defRPr sz="19300">
          <a:solidFill>
            <a:schemeClr val="tx2"/>
          </a:solidFill>
          <a:latin typeface="Arial" charset="0"/>
        </a:defRPr>
      </a:lvl3pPr>
      <a:lvl4pPr algn="ctr" defTabSz="4022725" rtl="0" fontAlgn="base">
        <a:spcBef>
          <a:spcPct val="0"/>
        </a:spcBef>
        <a:spcAft>
          <a:spcPct val="0"/>
        </a:spcAft>
        <a:defRPr sz="19300">
          <a:solidFill>
            <a:schemeClr val="tx2"/>
          </a:solidFill>
          <a:latin typeface="Arial" charset="0"/>
        </a:defRPr>
      </a:lvl4pPr>
      <a:lvl5pPr algn="ctr" defTabSz="4022725" rtl="0" fontAlgn="base">
        <a:spcBef>
          <a:spcPct val="0"/>
        </a:spcBef>
        <a:spcAft>
          <a:spcPct val="0"/>
        </a:spcAft>
        <a:defRPr sz="19300">
          <a:solidFill>
            <a:schemeClr val="tx2"/>
          </a:solidFill>
          <a:latin typeface="Arial" charset="0"/>
        </a:defRPr>
      </a:lvl5pPr>
      <a:lvl6pPr marL="457200" algn="ctr" defTabSz="4022725" rtl="0" fontAlgn="base">
        <a:spcBef>
          <a:spcPct val="0"/>
        </a:spcBef>
        <a:spcAft>
          <a:spcPct val="0"/>
        </a:spcAft>
        <a:defRPr sz="19300">
          <a:solidFill>
            <a:schemeClr val="tx2"/>
          </a:solidFill>
          <a:latin typeface="Arial" charset="0"/>
        </a:defRPr>
      </a:lvl6pPr>
      <a:lvl7pPr marL="914400" algn="ctr" defTabSz="4022725" rtl="0" fontAlgn="base">
        <a:spcBef>
          <a:spcPct val="0"/>
        </a:spcBef>
        <a:spcAft>
          <a:spcPct val="0"/>
        </a:spcAft>
        <a:defRPr sz="19300">
          <a:solidFill>
            <a:schemeClr val="tx2"/>
          </a:solidFill>
          <a:latin typeface="Arial" charset="0"/>
        </a:defRPr>
      </a:lvl7pPr>
      <a:lvl8pPr marL="1371600" algn="ctr" defTabSz="4022725" rtl="0" fontAlgn="base">
        <a:spcBef>
          <a:spcPct val="0"/>
        </a:spcBef>
        <a:spcAft>
          <a:spcPct val="0"/>
        </a:spcAft>
        <a:defRPr sz="19300">
          <a:solidFill>
            <a:schemeClr val="tx2"/>
          </a:solidFill>
          <a:latin typeface="Arial" charset="0"/>
        </a:defRPr>
      </a:lvl8pPr>
      <a:lvl9pPr marL="1828800" algn="ctr" defTabSz="4022725" rtl="0" fontAlgn="base">
        <a:spcBef>
          <a:spcPct val="0"/>
        </a:spcBef>
        <a:spcAft>
          <a:spcPct val="0"/>
        </a:spcAft>
        <a:defRPr sz="19300">
          <a:solidFill>
            <a:schemeClr val="tx2"/>
          </a:solidFill>
          <a:latin typeface="Arial" charset="0"/>
        </a:defRPr>
      </a:lvl9pPr>
    </p:titleStyle>
    <p:bodyStyle>
      <a:lvl1pPr marL="1509713" indent="-1509713" algn="l" defTabSz="4022725" rtl="0" fontAlgn="base">
        <a:spcBef>
          <a:spcPct val="20000"/>
        </a:spcBef>
        <a:spcAft>
          <a:spcPct val="0"/>
        </a:spcAft>
        <a:buChar char="•"/>
        <a:defRPr sz="14100">
          <a:solidFill>
            <a:schemeClr val="tx1"/>
          </a:solidFill>
          <a:latin typeface="+mn-lt"/>
          <a:ea typeface="+mn-ea"/>
          <a:cs typeface="+mn-cs"/>
        </a:defRPr>
      </a:lvl1pPr>
      <a:lvl2pPr marL="3268663" indent="-1257300" algn="l" defTabSz="4022725" rtl="0" fontAlgn="base">
        <a:spcBef>
          <a:spcPct val="20000"/>
        </a:spcBef>
        <a:spcAft>
          <a:spcPct val="0"/>
        </a:spcAft>
        <a:buChar char="–"/>
        <a:defRPr sz="12300">
          <a:solidFill>
            <a:schemeClr val="tx1"/>
          </a:solidFill>
          <a:latin typeface="+mn-lt"/>
        </a:defRPr>
      </a:lvl2pPr>
      <a:lvl3pPr marL="5029200" indent="-1006475" algn="l" defTabSz="4022725" rtl="0" fontAlgn="base">
        <a:spcBef>
          <a:spcPct val="20000"/>
        </a:spcBef>
        <a:spcAft>
          <a:spcPct val="0"/>
        </a:spcAft>
        <a:buChar char="•"/>
        <a:defRPr sz="10500">
          <a:solidFill>
            <a:schemeClr val="tx1"/>
          </a:solidFill>
          <a:latin typeface="+mn-lt"/>
        </a:defRPr>
      </a:lvl3pPr>
      <a:lvl4pPr marL="7040563" indent="-1006475" algn="l" defTabSz="4022725" rtl="0" fontAlgn="base">
        <a:spcBef>
          <a:spcPct val="20000"/>
        </a:spcBef>
        <a:spcAft>
          <a:spcPct val="0"/>
        </a:spcAft>
        <a:buChar char="–"/>
        <a:defRPr sz="8800">
          <a:solidFill>
            <a:schemeClr val="tx1"/>
          </a:solidFill>
          <a:latin typeface="+mn-lt"/>
        </a:defRPr>
      </a:lvl4pPr>
      <a:lvl5pPr marL="9051925" indent="-1004888" algn="l" defTabSz="4022725" rtl="0" fontAlgn="base">
        <a:spcBef>
          <a:spcPct val="20000"/>
        </a:spcBef>
        <a:spcAft>
          <a:spcPct val="0"/>
        </a:spcAft>
        <a:buChar char="»"/>
        <a:defRPr sz="8800">
          <a:solidFill>
            <a:schemeClr val="tx1"/>
          </a:solidFill>
          <a:latin typeface="+mn-lt"/>
        </a:defRPr>
      </a:lvl5pPr>
      <a:lvl6pPr marL="9509125" indent="-1004888" algn="l" defTabSz="4022725" rtl="0" fontAlgn="base">
        <a:spcBef>
          <a:spcPct val="20000"/>
        </a:spcBef>
        <a:spcAft>
          <a:spcPct val="0"/>
        </a:spcAft>
        <a:buChar char="»"/>
        <a:defRPr sz="8800">
          <a:solidFill>
            <a:schemeClr val="tx1"/>
          </a:solidFill>
          <a:latin typeface="+mn-lt"/>
        </a:defRPr>
      </a:lvl6pPr>
      <a:lvl7pPr marL="9966325" indent="-1004888" algn="l" defTabSz="4022725" rtl="0" fontAlgn="base">
        <a:spcBef>
          <a:spcPct val="20000"/>
        </a:spcBef>
        <a:spcAft>
          <a:spcPct val="0"/>
        </a:spcAft>
        <a:buChar char="»"/>
        <a:defRPr sz="8800">
          <a:solidFill>
            <a:schemeClr val="tx1"/>
          </a:solidFill>
          <a:latin typeface="+mn-lt"/>
        </a:defRPr>
      </a:lvl7pPr>
      <a:lvl8pPr marL="10423525" indent="-1004888" algn="l" defTabSz="4022725" rtl="0" fontAlgn="base">
        <a:spcBef>
          <a:spcPct val="20000"/>
        </a:spcBef>
        <a:spcAft>
          <a:spcPct val="0"/>
        </a:spcAft>
        <a:buChar char="»"/>
        <a:defRPr sz="8800">
          <a:solidFill>
            <a:schemeClr val="tx1"/>
          </a:solidFill>
          <a:latin typeface="+mn-lt"/>
        </a:defRPr>
      </a:lvl8pPr>
      <a:lvl9pPr marL="10880725" indent="-1004888" algn="l" defTabSz="4022725" rtl="0" fontAlgn="base">
        <a:spcBef>
          <a:spcPct val="20000"/>
        </a:spcBef>
        <a:spcAft>
          <a:spcPct val="0"/>
        </a:spcAft>
        <a:buChar char="»"/>
        <a:defRPr sz="8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141" name="AutoShape 93"/>
          <p:cNvSpPr>
            <a:spLocks noChangeArrowheads="1"/>
          </p:cNvSpPr>
          <p:nvPr/>
        </p:nvSpPr>
        <p:spPr bwMode="auto">
          <a:xfrm>
            <a:off x="15063788" y="7424738"/>
            <a:ext cx="13536612" cy="31759525"/>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42" name="AutoShape 94"/>
          <p:cNvSpPr>
            <a:spLocks noChangeArrowheads="1"/>
          </p:cNvSpPr>
          <p:nvPr/>
        </p:nvSpPr>
        <p:spPr bwMode="auto">
          <a:xfrm>
            <a:off x="812800" y="7424738"/>
            <a:ext cx="13536613" cy="31759525"/>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43" name="Text Box 95"/>
          <p:cNvSpPr txBox="1">
            <a:spLocks noChangeArrowheads="1"/>
          </p:cNvSpPr>
          <p:nvPr/>
        </p:nvSpPr>
        <p:spPr bwMode="auto">
          <a:xfrm>
            <a:off x="1776413" y="9382125"/>
            <a:ext cx="11787187" cy="1935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spAutoFit/>
          </a:bodyPr>
          <a:lstStyle>
            <a:lvl1pPr algn="l" defTabSz="4022725">
              <a:defRPr>
                <a:solidFill>
                  <a:schemeClr val="tx1"/>
                </a:solidFill>
                <a:latin typeface="Arial" charset="0"/>
              </a:defRPr>
            </a:lvl1pPr>
            <a:lvl2pPr marL="419100" algn="l" defTabSz="4022725">
              <a:defRPr>
                <a:solidFill>
                  <a:schemeClr val="tx1"/>
                </a:solidFill>
                <a:latin typeface="Arial" charset="0"/>
              </a:defRPr>
            </a:lvl2pPr>
            <a:lvl3pPr marL="838200" algn="l" defTabSz="4022725">
              <a:defRPr>
                <a:solidFill>
                  <a:schemeClr val="tx1"/>
                </a:solidFill>
                <a:latin typeface="Arial" charset="0"/>
              </a:defRPr>
            </a:lvl3pPr>
            <a:lvl4pPr marL="1257300" algn="l" defTabSz="4022725">
              <a:defRPr>
                <a:solidFill>
                  <a:schemeClr val="tx1"/>
                </a:solidFill>
                <a:latin typeface="Arial" charset="0"/>
              </a:defRPr>
            </a:lvl4pPr>
            <a:lvl5pPr marL="1676400" algn="l" defTabSz="4022725">
              <a:defRPr>
                <a:solidFill>
                  <a:schemeClr val="tx1"/>
                </a:solidFill>
                <a:latin typeface="Arial" charset="0"/>
              </a:defRPr>
            </a:lvl5pPr>
            <a:lvl6pPr marL="2133600" defTabSz="4022725" fontAlgn="base">
              <a:spcBef>
                <a:spcPct val="0"/>
              </a:spcBef>
              <a:spcAft>
                <a:spcPct val="0"/>
              </a:spcAft>
              <a:defRPr>
                <a:solidFill>
                  <a:schemeClr val="tx1"/>
                </a:solidFill>
                <a:latin typeface="Arial" charset="0"/>
              </a:defRPr>
            </a:lvl6pPr>
            <a:lvl7pPr marL="2590800" defTabSz="4022725" fontAlgn="base">
              <a:spcBef>
                <a:spcPct val="0"/>
              </a:spcBef>
              <a:spcAft>
                <a:spcPct val="0"/>
              </a:spcAft>
              <a:defRPr>
                <a:solidFill>
                  <a:schemeClr val="tx1"/>
                </a:solidFill>
                <a:latin typeface="Arial" charset="0"/>
              </a:defRPr>
            </a:lvl7pPr>
            <a:lvl8pPr marL="3048000" defTabSz="4022725" fontAlgn="base">
              <a:spcBef>
                <a:spcPct val="0"/>
              </a:spcBef>
              <a:spcAft>
                <a:spcPct val="0"/>
              </a:spcAft>
              <a:defRPr>
                <a:solidFill>
                  <a:schemeClr val="tx1"/>
                </a:solidFill>
                <a:latin typeface="Arial" charset="0"/>
              </a:defRPr>
            </a:lvl8pPr>
            <a:lvl9pPr marL="3505200" defTabSz="4022725" fontAlgn="base">
              <a:spcBef>
                <a:spcPct val="0"/>
              </a:spcBef>
              <a:spcAft>
                <a:spcPct val="0"/>
              </a:spcAft>
              <a:defRPr>
                <a:solidFill>
                  <a:schemeClr val="tx1"/>
                </a:solidFill>
                <a:latin typeface="Arial" charset="0"/>
              </a:defRPr>
            </a:lvl9pPr>
          </a:lstStyle>
          <a:p>
            <a:pPr eaLnBrk="0" hangingPunct="0">
              <a:lnSpc>
                <a:spcPct val="95000"/>
              </a:lnSpc>
            </a:pPr>
            <a:r>
              <a:rPr lang="en-US" altLang="en-US" sz="2600">
                <a:latin typeface="Times New Roman" pitchFamily="18" charset="0"/>
              </a:rPr>
              <a:t>We hope you find this template useful! This one is set up to yield a 32x44” vertical poster.</a:t>
            </a:r>
          </a:p>
          <a:p>
            <a:pPr eaLnBrk="0" hangingPunct="0">
              <a:lnSpc>
                <a:spcPct val="95000"/>
              </a:lnSpc>
            </a:pPr>
            <a:endParaRPr lang="en-US" altLang="en-US" sz="2600">
              <a:latin typeface="Times New Roman" pitchFamily="18" charset="0"/>
            </a:endParaRPr>
          </a:p>
          <a:p>
            <a:pPr eaLnBrk="0" hangingPunct="0">
              <a:lnSpc>
                <a:spcPct val="95000"/>
              </a:lnSpc>
            </a:pPr>
            <a:r>
              <a:rPr lang="en-US" altLang="en-US" sz="2600">
                <a:latin typeface="Times New Roman" pitchFamily="18" charset="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eaLnBrk="0" hangingPunct="0">
              <a:lnSpc>
                <a:spcPct val="95000"/>
              </a:lnSpc>
            </a:pPr>
            <a:endParaRPr lang="en-US" altLang="en-US" sz="2600">
              <a:latin typeface="Times New Roman" pitchFamily="18" charset="0"/>
            </a:endParaRPr>
          </a:p>
          <a:p>
            <a:pPr eaLnBrk="0" hangingPunct="0">
              <a:lnSpc>
                <a:spcPct val="95000"/>
              </a:lnSpc>
            </a:pPr>
            <a:r>
              <a:rPr lang="en-US" altLang="en-US" sz="2600">
                <a:latin typeface="Times New Roman"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eaLnBrk="0" hangingPunct="0">
              <a:lnSpc>
                <a:spcPct val="95000"/>
              </a:lnSpc>
            </a:pPr>
            <a:endParaRPr lang="en-US" altLang="en-US" sz="2600">
              <a:latin typeface="Times New Roman" pitchFamily="18" charset="0"/>
            </a:endParaRPr>
          </a:p>
          <a:p>
            <a:pPr eaLnBrk="0" hangingPunct="0">
              <a:lnSpc>
                <a:spcPct val="95000"/>
              </a:lnSpc>
            </a:pPr>
            <a:r>
              <a:rPr lang="en-US" altLang="en-US" sz="260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eaLnBrk="0" hangingPunct="0">
              <a:lnSpc>
                <a:spcPct val="95000"/>
              </a:lnSpc>
            </a:pPr>
            <a:endParaRPr lang="en-US" altLang="en-US" sz="2600">
              <a:latin typeface="Times New Roman" pitchFamily="18" charset="0"/>
            </a:endParaRPr>
          </a:p>
          <a:p>
            <a:pPr eaLnBrk="0" hangingPunct="0">
              <a:lnSpc>
                <a:spcPct val="95000"/>
              </a:lnSpc>
            </a:pPr>
            <a:r>
              <a:rPr lang="en-US" altLang="en-US" sz="2600" b="1">
                <a:latin typeface="Times New Roman" pitchFamily="18" charset="0"/>
              </a:rPr>
              <a:t>How to bring things in from Excel® and Word®</a:t>
            </a:r>
            <a:endParaRPr lang="en-US" altLang="en-US" sz="2600">
              <a:latin typeface="Times New Roman" pitchFamily="18" charset="0"/>
            </a:endParaRPr>
          </a:p>
          <a:p>
            <a:pPr eaLnBrk="0" hangingPunct="0">
              <a:lnSpc>
                <a:spcPct val="95000"/>
              </a:lnSpc>
            </a:pPr>
            <a:endParaRPr lang="en-US" altLang="en-US" sz="2600">
              <a:latin typeface="Times New Roman" pitchFamily="18" charset="0"/>
            </a:endParaRPr>
          </a:p>
          <a:p>
            <a:pPr eaLnBrk="0" hangingPunct="0">
              <a:lnSpc>
                <a:spcPct val="95000"/>
              </a:lnSpc>
            </a:pPr>
            <a:r>
              <a:rPr lang="en-US" altLang="en-US" sz="2600" b="1">
                <a:latin typeface="Times New Roman" pitchFamily="18" charset="0"/>
              </a:rPr>
              <a:t>Excel</a:t>
            </a:r>
            <a:r>
              <a:rPr lang="en-US" altLang="en-US" sz="2600">
                <a:latin typeface="Times New Roman" pitchFamily="18" charset="0"/>
              </a:rPr>
              <a:t>- select the chart, hit edit-copy, and then edit-paste into PowerPoint®. The chart can then be stretched to fit as required. If you need to edit parts of the chart, it can be ungrouped. </a:t>
            </a:r>
            <a:r>
              <a:rPr lang="en-US" altLang="en-US" sz="2600" b="1" i="1" u="sng">
                <a:latin typeface="Times New Roman" pitchFamily="18" charset="0"/>
              </a:rPr>
              <a:t>Watch out</a:t>
            </a:r>
            <a:r>
              <a:rPr lang="en-US" altLang="en-US" sz="260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a:t>
            </a:r>
          </a:p>
          <a:p>
            <a:pPr eaLnBrk="0" hangingPunct="0">
              <a:lnSpc>
                <a:spcPct val="95000"/>
              </a:lnSpc>
            </a:pPr>
            <a:endParaRPr lang="en-US" altLang="en-US" sz="2600">
              <a:latin typeface="Times New Roman" pitchFamily="18" charset="0"/>
            </a:endParaRPr>
          </a:p>
          <a:p>
            <a:pPr eaLnBrk="0" hangingPunct="0">
              <a:lnSpc>
                <a:spcPct val="95000"/>
              </a:lnSpc>
            </a:pPr>
            <a:r>
              <a:rPr lang="en-US" altLang="en-US" sz="2600" b="1">
                <a:latin typeface="Times New Roman" pitchFamily="18" charset="0"/>
              </a:rPr>
              <a:t>Word</a:t>
            </a:r>
            <a:r>
              <a:rPr lang="en-US" altLang="en-US" sz="2600">
                <a:latin typeface="Times New Roman" pitchFamily="18" charset="0"/>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eaLnBrk="0" hangingPunct="0">
              <a:lnSpc>
                <a:spcPct val="95000"/>
              </a:lnSpc>
            </a:pPr>
            <a:endParaRPr lang="en-US" altLang="en-US" sz="2600" b="1">
              <a:latin typeface="Times New Roman" pitchFamily="18" charset="0"/>
            </a:endParaRPr>
          </a:p>
          <a:p>
            <a:pPr eaLnBrk="0" hangingPunct="0">
              <a:lnSpc>
                <a:spcPct val="95000"/>
              </a:lnSpc>
            </a:pPr>
            <a:r>
              <a:rPr lang="en-US" altLang="en-US" sz="2600" b="1">
                <a:latin typeface="Times New Roman" pitchFamily="18" charset="0"/>
              </a:rPr>
              <a:t>Scans</a:t>
            </a:r>
            <a:endParaRPr lang="en-US" altLang="en-US" sz="2600">
              <a:latin typeface="Times New Roman" pitchFamily="18" charset="0"/>
            </a:endParaRPr>
          </a:p>
          <a:p>
            <a:pPr eaLnBrk="0" hangingPunct="0">
              <a:lnSpc>
                <a:spcPct val="95000"/>
              </a:lnSpc>
            </a:pPr>
            <a:endParaRPr lang="en-US" altLang="en-US" sz="2600">
              <a:latin typeface="Times New Roman" pitchFamily="18" charset="0"/>
            </a:endParaRPr>
          </a:p>
          <a:p>
            <a:pPr eaLnBrk="0" hangingPunct="0">
              <a:lnSpc>
                <a:spcPct val="95000"/>
              </a:lnSpc>
            </a:pPr>
            <a:r>
              <a:rPr lang="en-US" altLang="en-US" sz="2600">
                <a:latin typeface="Times New Roman" pitchFamily="18" charset="0"/>
              </a:rPr>
              <a:t>We need images to be 72 to 100 dpi in their </a:t>
            </a:r>
            <a:r>
              <a:rPr lang="en-US" altLang="en-US" sz="2600" u="sng">
                <a:latin typeface="Times New Roman" pitchFamily="18" charset="0"/>
              </a:rPr>
              <a:t>final size</a:t>
            </a:r>
            <a:r>
              <a:rPr lang="en-US" altLang="en-US" sz="2600">
                <a:latin typeface="Times New Roman" pitchFamily="18" charset="0"/>
              </a:rPr>
              <a:t>, or use a rule of thumb of 2 to 4 megabytes of uncompressed .tif file per square foot of image. For instance, a 3x5 photo that will be 6x10 in size on the final poster should be scanned at 200 dpi. </a:t>
            </a:r>
          </a:p>
          <a:p>
            <a:pPr eaLnBrk="0" hangingPunct="0">
              <a:lnSpc>
                <a:spcPct val="95000"/>
              </a:lnSpc>
            </a:pPr>
            <a:endParaRPr lang="en-US" altLang="en-US" sz="2600">
              <a:latin typeface="Times New Roman" pitchFamily="18" charset="0"/>
            </a:endParaRPr>
          </a:p>
          <a:p>
            <a:pPr eaLnBrk="0" hangingPunct="0">
              <a:lnSpc>
                <a:spcPct val="95000"/>
              </a:lnSpc>
            </a:pPr>
            <a:r>
              <a:rPr lang="en-US" altLang="en-US" sz="2600">
                <a:latin typeface="Times New Roman" pitchFamily="18" charset="0"/>
              </a:rPr>
              <a:t>We prefer that you import tif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eaLnBrk="0" hangingPunct="0">
              <a:lnSpc>
                <a:spcPct val="95000"/>
              </a:lnSpc>
            </a:pPr>
            <a:endParaRPr lang="en-US" altLang="en-US" sz="2600">
              <a:latin typeface="Times New Roman" pitchFamily="18" charset="0"/>
            </a:endParaRPr>
          </a:p>
          <a:p>
            <a:pPr eaLnBrk="0" hangingPunct="0">
              <a:lnSpc>
                <a:spcPct val="95000"/>
              </a:lnSpc>
            </a:pPr>
            <a:r>
              <a:rPr lang="en-US" altLang="en-US" sz="2600" b="1">
                <a:latin typeface="Times New Roman" pitchFamily="18" charset="0"/>
              </a:rPr>
              <a:t>Preview: </a:t>
            </a:r>
            <a:r>
              <a:rPr lang="en-US" altLang="en-US" sz="2600">
                <a:latin typeface="Times New Roman" pitchFamily="18" charset="0"/>
              </a:rPr>
              <a:t>To see your in poster in actual  size, go to view-zoom-100%. Posters to be printed at 200% need to be viewed at 200%.</a:t>
            </a:r>
          </a:p>
          <a:p>
            <a:pPr eaLnBrk="0" hangingPunct="0">
              <a:lnSpc>
                <a:spcPct val="95000"/>
              </a:lnSpc>
            </a:pPr>
            <a:endParaRPr lang="en-US" altLang="en-US" sz="2600">
              <a:latin typeface="Times New Roman" pitchFamily="18" charset="0"/>
            </a:endParaRPr>
          </a:p>
          <a:p>
            <a:pPr eaLnBrk="0" hangingPunct="0">
              <a:lnSpc>
                <a:spcPct val="95000"/>
              </a:lnSpc>
            </a:pPr>
            <a:r>
              <a:rPr lang="en-US" altLang="en-US" sz="2600" b="1">
                <a:latin typeface="Times New Roman" pitchFamily="18" charset="0"/>
              </a:rPr>
              <a:t>Feedback:</a:t>
            </a:r>
            <a:r>
              <a:rPr lang="en-US" altLang="en-US" sz="2600">
                <a:latin typeface="Times New Roman" pitchFamily="18" charset="0"/>
              </a:rPr>
              <a:t> If you have comments about how this template worked for you, email to sales@megaprint.com.  </a:t>
            </a:r>
          </a:p>
          <a:p>
            <a:pPr eaLnBrk="0" hangingPunct="0">
              <a:lnSpc>
                <a:spcPct val="95000"/>
              </a:lnSpc>
            </a:pPr>
            <a:endParaRPr lang="en-US" altLang="en-US" sz="2600">
              <a:latin typeface="Times New Roman" pitchFamily="18" charset="0"/>
            </a:endParaRPr>
          </a:p>
          <a:p>
            <a:pPr eaLnBrk="0" hangingPunct="0">
              <a:lnSpc>
                <a:spcPct val="95000"/>
              </a:lnSpc>
            </a:pPr>
            <a:r>
              <a:rPr lang="en-US" altLang="en-US" sz="2600">
                <a:latin typeface="Times New Roman" pitchFamily="18" charset="0"/>
              </a:rPr>
              <a:t>We listen! Call us at 800-590-7850 if we can help in any way.</a:t>
            </a:r>
            <a:endParaRPr lang="en-US" altLang="en-US" sz="2600" b="1">
              <a:latin typeface="Times New Roman" pitchFamily="18" charset="0"/>
            </a:endParaRPr>
          </a:p>
        </p:txBody>
      </p:sp>
      <p:sp>
        <p:nvSpPr>
          <p:cNvPr id="2144" name="Text Box 96"/>
          <p:cNvSpPr txBox="1">
            <a:spLocks noChangeArrowheads="1"/>
          </p:cNvSpPr>
          <p:nvPr/>
        </p:nvSpPr>
        <p:spPr bwMode="auto">
          <a:xfrm>
            <a:off x="4229100" y="29430663"/>
            <a:ext cx="6757988" cy="1287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spAutoFit/>
          </a:bodyPr>
          <a:lstStyle>
            <a:lvl1pPr algn="l" defTabSz="4022725">
              <a:defRPr>
                <a:solidFill>
                  <a:schemeClr val="tx1"/>
                </a:solidFill>
                <a:latin typeface="Arial" charset="0"/>
              </a:defRPr>
            </a:lvl1pPr>
            <a:lvl2pPr marL="419100" algn="l" defTabSz="4022725">
              <a:defRPr>
                <a:solidFill>
                  <a:schemeClr val="tx1"/>
                </a:solidFill>
                <a:latin typeface="Arial" charset="0"/>
              </a:defRPr>
            </a:lvl2pPr>
            <a:lvl3pPr marL="838200" algn="l" defTabSz="4022725">
              <a:defRPr>
                <a:solidFill>
                  <a:schemeClr val="tx1"/>
                </a:solidFill>
                <a:latin typeface="Arial" charset="0"/>
              </a:defRPr>
            </a:lvl3pPr>
            <a:lvl4pPr marL="1257300" algn="l" defTabSz="4022725">
              <a:defRPr>
                <a:solidFill>
                  <a:schemeClr val="tx1"/>
                </a:solidFill>
                <a:latin typeface="Arial" charset="0"/>
              </a:defRPr>
            </a:lvl4pPr>
            <a:lvl5pPr marL="1676400" algn="l" defTabSz="4022725">
              <a:defRPr>
                <a:solidFill>
                  <a:schemeClr val="tx1"/>
                </a:solidFill>
                <a:latin typeface="Arial" charset="0"/>
              </a:defRPr>
            </a:lvl5pPr>
            <a:lvl6pPr marL="2133600" defTabSz="4022725" fontAlgn="base">
              <a:spcBef>
                <a:spcPct val="0"/>
              </a:spcBef>
              <a:spcAft>
                <a:spcPct val="0"/>
              </a:spcAft>
              <a:defRPr>
                <a:solidFill>
                  <a:schemeClr val="tx1"/>
                </a:solidFill>
                <a:latin typeface="Arial" charset="0"/>
              </a:defRPr>
            </a:lvl6pPr>
            <a:lvl7pPr marL="2590800" defTabSz="4022725" fontAlgn="base">
              <a:spcBef>
                <a:spcPct val="0"/>
              </a:spcBef>
              <a:spcAft>
                <a:spcPct val="0"/>
              </a:spcAft>
              <a:defRPr>
                <a:solidFill>
                  <a:schemeClr val="tx1"/>
                </a:solidFill>
                <a:latin typeface="Arial" charset="0"/>
              </a:defRPr>
            </a:lvl7pPr>
            <a:lvl8pPr marL="3048000" defTabSz="4022725" fontAlgn="base">
              <a:spcBef>
                <a:spcPct val="0"/>
              </a:spcBef>
              <a:spcAft>
                <a:spcPct val="0"/>
              </a:spcAft>
              <a:defRPr>
                <a:solidFill>
                  <a:schemeClr val="tx1"/>
                </a:solidFill>
                <a:latin typeface="Arial" charset="0"/>
              </a:defRPr>
            </a:lvl8pPr>
            <a:lvl9pPr marL="3505200" defTabSz="4022725" fontAlgn="base">
              <a:spcBef>
                <a:spcPct val="0"/>
              </a:spcBef>
              <a:spcAft>
                <a:spcPct val="0"/>
              </a:spcAft>
              <a:defRPr>
                <a:solidFill>
                  <a:schemeClr val="tx1"/>
                </a:solidFill>
                <a:latin typeface="Arial" charset="0"/>
              </a:defRPr>
            </a:lvl9pPr>
          </a:lstStyle>
          <a:p>
            <a:pPr algn="ctr">
              <a:spcBef>
                <a:spcPct val="50000"/>
              </a:spcBef>
            </a:pPr>
            <a:r>
              <a:rPr lang="en-US" altLang="en-US" b="1"/>
              <a:t>Methods</a:t>
            </a:r>
          </a:p>
        </p:txBody>
      </p:sp>
      <p:sp>
        <p:nvSpPr>
          <p:cNvPr id="2145" name="Text Box 97"/>
          <p:cNvSpPr txBox="1">
            <a:spLocks noChangeArrowheads="1"/>
          </p:cNvSpPr>
          <p:nvPr/>
        </p:nvSpPr>
        <p:spPr bwMode="auto">
          <a:xfrm>
            <a:off x="18759488" y="25933400"/>
            <a:ext cx="6757987" cy="128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spAutoFit/>
          </a:bodyPr>
          <a:lstStyle>
            <a:lvl1pPr algn="l" defTabSz="4022725">
              <a:defRPr>
                <a:solidFill>
                  <a:schemeClr val="tx1"/>
                </a:solidFill>
                <a:latin typeface="Arial" charset="0"/>
              </a:defRPr>
            </a:lvl1pPr>
            <a:lvl2pPr marL="419100" algn="l" defTabSz="4022725">
              <a:defRPr>
                <a:solidFill>
                  <a:schemeClr val="tx1"/>
                </a:solidFill>
                <a:latin typeface="Arial" charset="0"/>
              </a:defRPr>
            </a:lvl2pPr>
            <a:lvl3pPr marL="838200" algn="l" defTabSz="4022725">
              <a:defRPr>
                <a:solidFill>
                  <a:schemeClr val="tx1"/>
                </a:solidFill>
                <a:latin typeface="Arial" charset="0"/>
              </a:defRPr>
            </a:lvl3pPr>
            <a:lvl4pPr marL="1257300" algn="l" defTabSz="4022725">
              <a:defRPr>
                <a:solidFill>
                  <a:schemeClr val="tx1"/>
                </a:solidFill>
                <a:latin typeface="Arial" charset="0"/>
              </a:defRPr>
            </a:lvl4pPr>
            <a:lvl5pPr marL="1676400" algn="l" defTabSz="4022725">
              <a:defRPr>
                <a:solidFill>
                  <a:schemeClr val="tx1"/>
                </a:solidFill>
                <a:latin typeface="Arial" charset="0"/>
              </a:defRPr>
            </a:lvl5pPr>
            <a:lvl6pPr marL="2133600" defTabSz="4022725" fontAlgn="base">
              <a:spcBef>
                <a:spcPct val="0"/>
              </a:spcBef>
              <a:spcAft>
                <a:spcPct val="0"/>
              </a:spcAft>
              <a:defRPr>
                <a:solidFill>
                  <a:schemeClr val="tx1"/>
                </a:solidFill>
                <a:latin typeface="Arial" charset="0"/>
              </a:defRPr>
            </a:lvl6pPr>
            <a:lvl7pPr marL="2590800" defTabSz="4022725" fontAlgn="base">
              <a:spcBef>
                <a:spcPct val="0"/>
              </a:spcBef>
              <a:spcAft>
                <a:spcPct val="0"/>
              </a:spcAft>
              <a:defRPr>
                <a:solidFill>
                  <a:schemeClr val="tx1"/>
                </a:solidFill>
                <a:latin typeface="Arial" charset="0"/>
              </a:defRPr>
            </a:lvl7pPr>
            <a:lvl8pPr marL="3048000" defTabSz="4022725" fontAlgn="base">
              <a:spcBef>
                <a:spcPct val="0"/>
              </a:spcBef>
              <a:spcAft>
                <a:spcPct val="0"/>
              </a:spcAft>
              <a:defRPr>
                <a:solidFill>
                  <a:schemeClr val="tx1"/>
                </a:solidFill>
                <a:latin typeface="Arial" charset="0"/>
              </a:defRPr>
            </a:lvl8pPr>
            <a:lvl9pPr marL="3505200" defTabSz="4022725" fontAlgn="base">
              <a:spcBef>
                <a:spcPct val="0"/>
              </a:spcBef>
              <a:spcAft>
                <a:spcPct val="0"/>
              </a:spcAft>
              <a:defRPr>
                <a:solidFill>
                  <a:schemeClr val="tx1"/>
                </a:solidFill>
                <a:latin typeface="Arial" charset="0"/>
              </a:defRPr>
            </a:lvl9pPr>
          </a:lstStyle>
          <a:p>
            <a:pPr algn="ctr">
              <a:spcBef>
                <a:spcPct val="50000"/>
              </a:spcBef>
            </a:pPr>
            <a:r>
              <a:rPr lang="en-US" altLang="en-US" b="1"/>
              <a:t>Conclusions</a:t>
            </a:r>
          </a:p>
        </p:txBody>
      </p:sp>
      <p:sp>
        <p:nvSpPr>
          <p:cNvPr id="2146" name="AutoShape 98"/>
          <p:cNvSpPr>
            <a:spLocks noChangeArrowheads="1"/>
          </p:cNvSpPr>
          <p:nvPr/>
        </p:nvSpPr>
        <p:spPr bwMode="auto">
          <a:xfrm>
            <a:off x="777875" y="466725"/>
            <a:ext cx="27844750" cy="642620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nchor="ctr"/>
          <a:lstStyle>
            <a:lvl1pPr algn="l" defTabSz="4022725">
              <a:defRPr>
                <a:solidFill>
                  <a:schemeClr val="tx1"/>
                </a:solidFill>
                <a:latin typeface="Arial" charset="0"/>
              </a:defRPr>
            </a:lvl1pPr>
            <a:lvl2pPr marL="419100" algn="l" defTabSz="4022725">
              <a:defRPr>
                <a:solidFill>
                  <a:schemeClr val="tx1"/>
                </a:solidFill>
                <a:latin typeface="Arial" charset="0"/>
              </a:defRPr>
            </a:lvl2pPr>
            <a:lvl3pPr marL="838200" algn="l" defTabSz="4022725">
              <a:defRPr>
                <a:solidFill>
                  <a:schemeClr val="tx1"/>
                </a:solidFill>
                <a:latin typeface="Arial" charset="0"/>
              </a:defRPr>
            </a:lvl3pPr>
            <a:lvl4pPr marL="1257300" algn="l" defTabSz="4022725">
              <a:defRPr>
                <a:solidFill>
                  <a:schemeClr val="tx1"/>
                </a:solidFill>
                <a:latin typeface="Arial" charset="0"/>
              </a:defRPr>
            </a:lvl4pPr>
            <a:lvl5pPr marL="1676400" algn="l" defTabSz="4022725">
              <a:defRPr>
                <a:solidFill>
                  <a:schemeClr val="tx1"/>
                </a:solidFill>
                <a:latin typeface="Arial" charset="0"/>
              </a:defRPr>
            </a:lvl5pPr>
            <a:lvl6pPr marL="2133600" defTabSz="4022725" fontAlgn="base">
              <a:spcBef>
                <a:spcPct val="0"/>
              </a:spcBef>
              <a:spcAft>
                <a:spcPct val="0"/>
              </a:spcAft>
              <a:defRPr>
                <a:solidFill>
                  <a:schemeClr val="tx1"/>
                </a:solidFill>
                <a:latin typeface="Arial" charset="0"/>
              </a:defRPr>
            </a:lvl6pPr>
            <a:lvl7pPr marL="2590800" defTabSz="4022725" fontAlgn="base">
              <a:spcBef>
                <a:spcPct val="0"/>
              </a:spcBef>
              <a:spcAft>
                <a:spcPct val="0"/>
              </a:spcAft>
              <a:defRPr>
                <a:solidFill>
                  <a:schemeClr val="tx1"/>
                </a:solidFill>
                <a:latin typeface="Arial" charset="0"/>
              </a:defRPr>
            </a:lvl7pPr>
            <a:lvl8pPr marL="3048000" defTabSz="4022725" fontAlgn="base">
              <a:spcBef>
                <a:spcPct val="0"/>
              </a:spcBef>
              <a:spcAft>
                <a:spcPct val="0"/>
              </a:spcAft>
              <a:defRPr>
                <a:solidFill>
                  <a:schemeClr val="tx1"/>
                </a:solidFill>
                <a:latin typeface="Arial" charset="0"/>
              </a:defRPr>
            </a:lvl8pPr>
            <a:lvl9pPr marL="3505200" defTabSz="4022725" fontAlgn="base">
              <a:spcBef>
                <a:spcPct val="0"/>
              </a:spcBef>
              <a:spcAft>
                <a:spcPct val="0"/>
              </a:spcAft>
              <a:defRPr>
                <a:solidFill>
                  <a:schemeClr val="tx1"/>
                </a:solidFill>
                <a:latin typeface="Arial" charset="0"/>
              </a:defRPr>
            </a:lvl9pPr>
          </a:lstStyle>
          <a:p>
            <a:pPr algn="ctr"/>
            <a:endParaRPr lang="en-US" altLang="en-US">
              <a:solidFill>
                <a:schemeClr val="bg1"/>
              </a:solidFill>
            </a:endParaRPr>
          </a:p>
        </p:txBody>
      </p:sp>
      <p:sp>
        <p:nvSpPr>
          <p:cNvPr id="2147" name="Text Box 99"/>
          <p:cNvSpPr txBox="1">
            <a:spLocks noChangeArrowheads="1"/>
          </p:cNvSpPr>
          <p:nvPr/>
        </p:nvSpPr>
        <p:spPr bwMode="auto">
          <a:xfrm>
            <a:off x="1128713" y="1808163"/>
            <a:ext cx="27111325" cy="370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spAutoFit/>
          </a:bodyPr>
          <a:lstStyle>
            <a:lvl1pPr algn="l" defTabSz="4022725">
              <a:defRPr>
                <a:solidFill>
                  <a:schemeClr val="tx1"/>
                </a:solidFill>
                <a:latin typeface="Arial" charset="0"/>
              </a:defRPr>
            </a:lvl1pPr>
            <a:lvl2pPr marL="419100" algn="l" defTabSz="4022725">
              <a:defRPr>
                <a:solidFill>
                  <a:schemeClr val="tx1"/>
                </a:solidFill>
                <a:latin typeface="Arial" charset="0"/>
              </a:defRPr>
            </a:lvl2pPr>
            <a:lvl3pPr marL="838200" algn="l" defTabSz="4022725">
              <a:defRPr>
                <a:solidFill>
                  <a:schemeClr val="tx1"/>
                </a:solidFill>
                <a:latin typeface="Arial" charset="0"/>
              </a:defRPr>
            </a:lvl3pPr>
            <a:lvl4pPr marL="1257300" algn="l" defTabSz="4022725">
              <a:defRPr>
                <a:solidFill>
                  <a:schemeClr val="tx1"/>
                </a:solidFill>
                <a:latin typeface="Arial" charset="0"/>
              </a:defRPr>
            </a:lvl4pPr>
            <a:lvl5pPr marL="1676400" algn="l" defTabSz="4022725">
              <a:defRPr>
                <a:solidFill>
                  <a:schemeClr val="tx1"/>
                </a:solidFill>
                <a:latin typeface="Arial" charset="0"/>
              </a:defRPr>
            </a:lvl5pPr>
            <a:lvl6pPr marL="2133600" defTabSz="4022725" fontAlgn="base">
              <a:spcBef>
                <a:spcPct val="0"/>
              </a:spcBef>
              <a:spcAft>
                <a:spcPct val="0"/>
              </a:spcAft>
              <a:defRPr>
                <a:solidFill>
                  <a:schemeClr val="tx1"/>
                </a:solidFill>
                <a:latin typeface="Arial" charset="0"/>
              </a:defRPr>
            </a:lvl6pPr>
            <a:lvl7pPr marL="2590800" defTabSz="4022725" fontAlgn="base">
              <a:spcBef>
                <a:spcPct val="0"/>
              </a:spcBef>
              <a:spcAft>
                <a:spcPct val="0"/>
              </a:spcAft>
              <a:defRPr>
                <a:solidFill>
                  <a:schemeClr val="tx1"/>
                </a:solidFill>
                <a:latin typeface="Arial" charset="0"/>
              </a:defRPr>
            </a:lvl7pPr>
            <a:lvl8pPr marL="3048000" defTabSz="4022725" fontAlgn="base">
              <a:spcBef>
                <a:spcPct val="0"/>
              </a:spcBef>
              <a:spcAft>
                <a:spcPct val="0"/>
              </a:spcAft>
              <a:defRPr>
                <a:solidFill>
                  <a:schemeClr val="tx1"/>
                </a:solidFill>
                <a:latin typeface="Arial" charset="0"/>
              </a:defRPr>
            </a:lvl8pPr>
            <a:lvl9pPr marL="3505200" defTabSz="4022725" fontAlgn="base">
              <a:spcBef>
                <a:spcPct val="0"/>
              </a:spcBef>
              <a:spcAft>
                <a:spcPct val="0"/>
              </a:spcAft>
              <a:defRPr>
                <a:solidFill>
                  <a:schemeClr val="tx1"/>
                </a:solidFill>
                <a:latin typeface="Arial" charset="0"/>
              </a:defRPr>
            </a:lvl9pPr>
          </a:lstStyle>
          <a:p>
            <a:pPr algn="ctr">
              <a:spcBef>
                <a:spcPct val="50000"/>
              </a:spcBef>
            </a:pPr>
            <a:r>
              <a:rPr lang="en-US" altLang="en-US" sz="11500" b="1"/>
              <a:t>Title of the Research Study</a:t>
            </a:r>
          </a:p>
          <a:p>
            <a:pPr algn="ctr"/>
            <a:r>
              <a:rPr lang="en-US" altLang="en-US" b="1"/>
              <a:t>PEOPLE WHO DID THE STUDY</a:t>
            </a:r>
          </a:p>
          <a:p>
            <a:pPr algn="ctr"/>
            <a:r>
              <a:rPr lang="en-US" altLang="en-US" sz="4400" b="1" i="1"/>
              <a:t>UNIVERSITIES AND/OR  HOSPITALS THEY ARE AFFILIATED WITH</a:t>
            </a:r>
            <a:endParaRPr lang="en-US" altLang="en-US"/>
          </a:p>
        </p:txBody>
      </p:sp>
      <p:sp>
        <p:nvSpPr>
          <p:cNvPr id="2148" name="Text Box 100"/>
          <p:cNvSpPr txBox="1">
            <a:spLocks noChangeArrowheads="1"/>
          </p:cNvSpPr>
          <p:nvPr/>
        </p:nvSpPr>
        <p:spPr bwMode="auto">
          <a:xfrm>
            <a:off x="1131888" y="3217863"/>
            <a:ext cx="3409950" cy="1881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spAutoFit/>
          </a:bodyPr>
          <a:lstStyle>
            <a:lvl1pPr algn="l" defTabSz="4022725">
              <a:defRPr>
                <a:solidFill>
                  <a:schemeClr val="tx1"/>
                </a:solidFill>
                <a:latin typeface="Arial" charset="0"/>
              </a:defRPr>
            </a:lvl1pPr>
            <a:lvl2pPr marL="419100" algn="l" defTabSz="4022725">
              <a:defRPr>
                <a:solidFill>
                  <a:schemeClr val="tx1"/>
                </a:solidFill>
                <a:latin typeface="Arial" charset="0"/>
              </a:defRPr>
            </a:lvl2pPr>
            <a:lvl3pPr marL="838200" algn="l" defTabSz="4022725">
              <a:defRPr>
                <a:solidFill>
                  <a:schemeClr val="tx1"/>
                </a:solidFill>
                <a:latin typeface="Arial" charset="0"/>
              </a:defRPr>
            </a:lvl3pPr>
            <a:lvl4pPr marL="1257300" algn="l" defTabSz="4022725">
              <a:defRPr>
                <a:solidFill>
                  <a:schemeClr val="tx1"/>
                </a:solidFill>
                <a:latin typeface="Arial" charset="0"/>
              </a:defRPr>
            </a:lvl4pPr>
            <a:lvl5pPr marL="1676400" algn="l" defTabSz="4022725">
              <a:defRPr>
                <a:solidFill>
                  <a:schemeClr val="tx1"/>
                </a:solidFill>
                <a:latin typeface="Arial" charset="0"/>
              </a:defRPr>
            </a:lvl5pPr>
            <a:lvl6pPr marL="2133600" defTabSz="4022725" fontAlgn="base">
              <a:spcBef>
                <a:spcPct val="0"/>
              </a:spcBef>
              <a:spcAft>
                <a:spcPct val="0"/>
              </a:spcAft>
              <a:defRPr>
                <a:solidFill>
                  <a:schemeClr val="tx1"/>
                </a:solidFill>
                <a:latin typeface="Arial" charset="0"/>
              </a:defRPr>
            </a:lvl6pPr>
            <a:lvl7pPr marL="2590800" defTabSz="4022725" fontAlgn="base">
              <a:spcBef>
                <a:spcPct val="0"/>
              </a:spcBef>
              <a:spcAft>
                <a:spcPct val="0"/>
              </a:spcAft>
              <a:defRPr>
                <a:solidFill>
                  <a:schemeClr val="tx1"/>
                </a:solidFill>
                <a:latin typeface="Arial" charset="0"/>
              </a:defRPr>
            </a:lvl7pPr>
            <a:lvl8pPr marL="3048000" defTabSz="4022725" fontAlgn="base">
              <a:spcBef>
                <a:spcPct val="0"/>
              </a:spcBef>
              <a:spcAft>
                <a:spcPct val="0"/>
              </a:spcAft>
              <a:defRPr>
                <a:solidFill>
                  <a:schemeClr val="tx1"/>
                </a:solidFill>
                <a:latin typeface="Arial" charset="0"/>
              </a:defRPr>
            </a:lvl8pPr>
            <a:lvl9pPr marL="3505200" defTabSz="4022725" fontAlgn="base">
              <a:spcBef>
                <a:spcPct val="0"/>
              </a:spcBef>
              <a:spcAft>
                <a:spcPct val="0"/>
              </a:spcAft>
              <a:defRPr>
                <a:solidFill>
                  <a:schemeClr val="tx1"/>
                </a:solidFill>
                <a:latin typeface="Arial" charset="0"/>
              </a:defRPr>
            </a:lvl9pPr>
          </a:lstStyle>
          <a:p>
            <a:pPr algn="ctr">
              <a:spcBef>
                <a:spcPct val="50000"/>
              </a:spcBef>
            </a:pPr>
            <a:r>
              <a:rPr lang="en-US" altLang="en-US" b="1"/>
              <a:t>Logo</a:t>
            </a:r>
          </a:p>
          <a:p>
            <a:pPr algn="ctr">
              <a:spcBef>
                <a:spcPct val="50000"/>
              </a:spcBef>
            </a:pPr>
            <a:endParaRPr lang="en-US" altLang="en-US" sz="2600">
              <a:solidFill>
                <a:srgbClr val="FF0000"/>
              </a:solidFill>
            </a:endParaRPr>
          </a:p>
        </p:txBody>
      </p:sp>
      <p:sp>
        <p:nvSpPr>
          <p:cNvPr id="2149" name="Text Box 101"/>
          <p:cNvSpPr txBox="1">
            <a:spLocks noChangeArrowheads="1"/>
          </p:cNvSpPr>
          <p:nvPr/>
        </p:nvSpPr>
        <p:spPr bwMode="auto">
          <a:xfrm>
            <a:off x="16046450" y="17559338"/>
            <a:ext cx="5710238" cy="99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spAutoFit/>
          </a:bodyPr>
          <a:lstStyle>
            <a:lvl1pPr algn="l" defTabSz="4022725">
              <a:defRPr>
                <a:solidFill>
                  <a:schemeClr val="tx1"/>
                </a:solidFill>
                <a:latin typeface="Arial" charset="0"/>
              </a:defRPr>
            </a:lvl1pPr>
            <a:lvl2pPr marL="419100" algn="l" defTabSz="4022725">
              <a:defRPr>
                <a:solidFill>
                  <a:schemeClr val="tx1"/>
                </a:solidFill>
                <a:latin typeface="Arial" charset="0"/>
              </a:defRPr>
            </a:lvl2pPr>
            <a:lvl3pPr marL="838200" algn="l" defTabSz="4022725">
              <a:defRPr>
                <a:solidFill>
                  <a:schemeClr val="tx1"/>
                </a:solidFill>
                <a:latin typeface="Arial" charset="0"/>
              </a:defRPr>
            </a:lvl3pPr>
            <a:lvl4pPr marL="1257300" algn="l" defTabSz="4022725">
              <a:defRPr>
                <a:solidFill>
                  <a:schemeClr val="tx1"/>
                </a:solidFill>
                <a:latin typeface="Arial" charset="0"/>
              </a:defRPr>
            </a:lvl4pPr>
            <a:lvl5pPr marL="1676400" algn="l" defTabSz="4022725">
              <a:defRPr>
                <a:solidFill>
                  <a:schemeClr val="tx1"/>
                </a:solidFill>
                <a:latin typeface="Arial" charset="0"/>
              </a:defRPr>
            </a:lvl5pPr>
            <a:lvl6pPr marL="2133600" defTabSz="4022725" fontAlgn="base">
              <a:spcBef>
                <a:spcPct val="0"/>
              </a:spcBef>
              <a:spcAft>
                <a:spcPct val="0"/>
              </a:spcAft>
              <a:defRPr>
                <a:solidFill>
                  <a:schemeClr val="tx1"/>
                </a:solidFill>
                <a:latin typeface="Arial" charset="0"/>
              </a:defRPr>
            </a:lvl6pPr>
            <a:lvl7pPr marL="2590800" defTabSz="4022725" fontAlgn="base">
              <a:spcBef>
                <a:spcPct val="0"/>
              </a:spcBef>
              <a:spcAft>
                <a:spcPct val="0"/>
              </a:spcAft>
              <a:defRPr>
                <a:solidFill>
                  <a:schemeClr val="tx1"/>
                </a:solidFill>
                <a:latin typeface="Arial" charset="0"/>
              </a:defRPr>
            </a:lvl7pPr>
            <a:lvl8pPr marL="3048000" defTabSz="4022725" fontAlgn="base">
              <a:spcBef>
                <a:spcPct val="0"/>
              </a:spcBef>
              <a:spcAft>
                <a:spcPct val="0"/>
              </a:spcAft>
              <a:defRPr>
                <a:solidFill>
                  <a:schemeClr val="tx1"/>
                </a:solidFill>
                <a:latin typeface="Arial" charset="0"/>
              </a:defRPr>
            </a:lvl8pPr>
            <a:lvl9pPr marL="3505200" defTabSz="4022725" fontAlgn="base">
              <a:spcBef>
                <a:spcPct val="0"/>
              </a:spcBef>
              <a:spcAft>
                <a:spcPct val="0"/>
              </a:spcAft>
              <a:defRPr>
                <a:solidFill>
                  <a:schemeClr val="tx1"/>
                </a:solidFill>
                <a:latin typeface="Arial" charset="0"/>
              </a:defRPr>
            </a:lvl9pPr>
          </a:lstStyle>
          <a:p>
            <a:pPr algn="ctr">
              <a:spcBef>
                <a:spcPct val="50000"/>
              </a:spcBef>
            </a:pPr>
            <a:r>
              <a:rPr lang="en-US" altLang="en-US" sz="6000" b="1" i="1"/>
              <a:t>Figure #1</a:t>
            </a:r>
          </a:p>
        </p:txBody>
      </p:sp>
      <p:sp>
        <p:nvSpPr>
          <p:cNvPr id="2150" name="Text Box 102"/>
          <p:cNvSpPr txBox="1">
            <a:spLocks noChangeArrowheads="1"/>
          </p:cNvSpPr>
          <p:nvPr/>
        </p:nvSpPr>
        <p:spPr bwMode="auto">
          <a:xfrm>
            <a:off x="21939250" y="17526000"/>
            <a:ext cx="5710238" cy="99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spAutoFit/>
          </a:bodyPr>
          <a:lstStyle>
            <a:lvl1pPr algn="l" defTabSz="4022725">
              <a:defRPr>
                <a:solidFill>
                  <a:schemeClr val="tx1"/>
                </a:solidFill>
                <a:latin typeface="Arial" charset="0"/>
              </a:defRPr>
            </a:lvl1pPr>
            <a:lvl2pPr marL="419100" algn="l" defTabSz="4022725">
              <a:defRPr>
                <a:solidFill>
                  <a:schemeClr val="tx1"/>
                </a:solidFill>
                <a:latin typeface="Arial" charset="0"/>
              </a:defRPr>
            </a:lvl2pPr>
            <a:lvl3pPr marL="838200" algn="l" defTabSz="4022725">
              <a:defRPr>
                <a:solidFill>
                  <a:schemeClr val="tx1"/>
                </a:solidFill>
                <a:latin typeface="Arial" charset="0"/>
              </a:defRPr>
            </a:lvl3pPr>
            <a:lvl4pPr marL="1257300" algn="l" defTabSz="4022725">
              <a:defRPr>
                <a:solidFill>
                  <a:schemeClr val="tx1"/>
                </a:solidFill>
                <a:latin typeface="Arial" charset="0"/>
              </a:defRPr>
            </a:lvl4pPr>
            <a:lvl5pPr marL="1676400" algn="l" defTabSz="4022725">
              <a:defRPr>
                <a:solidFill>
                  <a:schemeClr val="tx1"/>
                </a:solidFill>
                <a:latin typeface="Arial" charset="0"/>
              </a:defRPr>
            </a:lvl5pPr>
            <a:lvl6pPr marL="2133600" defTabSz="4022725" fontAlgn="base">
              <a:spcBef>
                <a:spcPct val="0"/>
              </a:spcBef>
              <a:spcAft>
                <a:spcPct val="0"/>
              </a:spcAft>
              <a:defRPr>
                <a:solidFill>
                  <a:schemeClr val="tx1"/>
                </a:solidFill>
                <a:latin typeface="Arial" charset="0"/>
              </a:defRPr>
            </a:lvl6pPr>
            <a:lvl7pPr marL="2590800" defTabSz="4022725" fontAlgn="base">
              <a:spcBef>
                <a:spcPct val="0"/>
              </a:spcBef>
              <a:spcAft>
                <a:spcPct val="0"/>
              </a:spcAft>
              <a:defRPr>
                <a:solidFill>
                  <a:schemeClr val="tx1"/>
                </a:solidFill>
                <a:latin typeface="Arial" charset="0"/>
              </a:defRPr>
            </a:lvl7pPr>
            <a:lvl8pPr marL="3048000" defTabSz="4022725" fontAlgn="base">
              <a:spcBef>
                <a:spcPct val="0"/>
              </a:spcBef>
              <a:spcAft>
                <a:spcPct val="0"/>
              </a:spcAft>
              <a:defRPr>
                <a:solidFill>
                  <a:schemeClr val="tx1"/>
                </a:solidFill>
                <a:latin typeface="Arial" charset="0"/>
              </a:defRPr>
            </a:lvl8pPr>
            <a:lvl9pPr marL="3505200" defTabSz="4022725" fontAlgn="base">
              <a:spcBef>
                <a:spcPct val="0"/>
              </a:spcBef>
              <a:spcAft>
                <a:spcPct val="0"/>
              </a:spcAft>
              <a:defRPr>
                <a:solidFill>
                  <a:schemeClr val="tx1"/>
                </a:solidFill>
                <a:latin typeface="Arial" charset="0"/>
              </a:defRPr>
            </a:lvl9pPr>
          </a:lstStyle>
          <a:p>
            <a:pPr algn="ctr">
              <a:spcBef>
                <a:spcPct val="50000"/>
              </a:spcBef>
            </a:pPr>
            <a:r>
              <a:rPr lang="en-US" altLang="en-US" sz="6000" b="1" i="1"/>
              <a:t>Figure #2</a:t>
            </a:r>
          </a:p>
        </p:txBody>
      </p:sp>
      <p:sp>
        <p:nvSpPr>
          <p:cNvPr id="2151" name="AutoShape 103"/>
          <p:cNvSpPr>
            <a:spLocks noChangeArrowheads="1"/>
          </p:cNvSpPr>
          <p:nvPr/>
        </p:nvSpPr>
        <p:spPr bwMode="auto">
          <a:xfrm>
            <a:off x="22329775" y="18953163"/>
            <a:ext cx="5762625" cy="5895975"/>
          </a:xfrm>
          <a:prstGeom prst="flowChar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2" name="Text Box 104"/>
          <p:cNvSpPr txBox="1">
            <a:spLocks noChangeArrowheads="1"/>
          </p:cNvSpPr>
          <p:nvPr/>
        </p:nvSpPr>
        <p:spPr bwMode="auto">
          <a:xfrm>
            <a:off x="19429413" y="33877250"/>
            <a:ext cx="5710237" cy="996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spAutoFit/>
          </a:bodyPr>
          <a:lstStyle>
            <a:lvl1pPr algn="l" defTabSz="4022725">
              <a:defRPr>
                <a:solidFill>
                  <a:schemeClr val="tx1"/>
                </a:solidFill>
                <a:latin typeface="Arial" charset="0"/>
              </a:defRPr>
            </a:lvl1pPr>
            <a:lvl2pPr marL="419100" algn="l" defTabSz="4022725">
              <a:defRPr>
                <a:solidFill>
                  <a:schemeClr val="tx1"/>
                </a:solidFill>
                <a:latin typeface="Arial" charset="0"/>
              </a:defRPr>
            </a:lvl2pPr>
            <a:lvl3pPr marL="838200" algn="l" defTabSz="4022725">
              <a:defRPr>
                <a:solidFill>
                  <a:schemeClr val="tx1"/>
                </a:solidFill>
                <a:latin typeface="Arial" charset="0"/>
              </a:defRPr>
            </a:lvl3pPr>
            <a:lvl4pPr marL="1257300" algn="l" defTabSz="4022725">
              <a:defRPr>
                <a:solidFill>
                  <a:schemeClr val="tx1"/>
                </a:solidFill>
                <a:latin typeface="Arial" charset="0"/>
              </a:defRPr>
            </a:lvl4pPr>
            <a:lvl5pPr marL="1676400" algn="l" defTabSz="4022725">
              <a:defRPr>
                <a:solidFill>
                  <a:schemeClr val="tx1"/>
                </a:solidFill>
                <a:latin typeface="Arial" charset="0"/>
              </a:defRPr>
            </a:lvl5pPr>
            <a:lvl6pPr marL="2133600" defTabSz="4022725" fontAlgn="base">
              <a:spcBef>
                <a:spcPct val="0"/>
              </a:spcBef>
              <a:spcAft>
                <a:spcPct val="0"/>
              </a:spcAft>
              <a:defRPr>
                <a:solidFill>
                  <a:schemeClr val="tx1"/>
                </a:solidFill>
                <a:latin typeface="Arial" charset="0"/>
              </a:defRPr>
            </a:lvl6pPr>
            <a:lvl7pPr marL="2590800" defTabSz="4022725" fontAlgn="base">
              <a:spcBef>
                <a:spcPct val="0"/>
              </a:spcBef>
              <a:spcAft>
                <a:spcPct val="0"/>
              </a:spcAft>
              <a:defRPr>
                <a:solidFill>
                  <a:schemeClr val="tx1"/>
                </a:solidFill>
                <a:latin typeface="Arial" charset="0"/>
              </a:defRPr>
            </a:lvl7pPr>
            <a:lvl8pPr marL="3048000" defTabSz="4022725" fontAlgn="base">
              <a:spcBef>
                <a:spcPct val="0"/>
              </a:spcBef>
              <a:spcAft>
                <a:spcPct val="0"/>
              </a:spcAft>
              <a:defRPr>
                <a:solidFill>
                  <a:schemeClr val="tx1"/>
                </a:solidFill>
                <a:latin typeface="Arial" charset="0"/>
              </a:defRPr>
            </a:lvl8pPr>
            <a:lvl9pPr marL="3505200" defTabSz="4022725" fontAlgn="base">
              <a:spcBef>
                <a:spcPct val="0"/>
              </a:spcBef>
              <a:spcAft>
                <a:spcPct val="0"/>
              </a:spcAft>
              <a:defRPr>
                <a:solidFill>
                  <a:schemeClr val="tx1"/>
                </a:solidFill>
                <a:latin typeface="Arial" charset="0"/>
              </a:defRPr>
            </a:lvl9pPr>
          </a:lstStyle>
          <a:p>
            <a:pPr algn="ctr">
              <a:spcBef>
                <a:spcPct val="50000"/>
              </a:spcBef>
            </a:pPr>
            <a:r>
              <a:rPr lang="en-US" altLang="en-US" sz="6000"/>
              <a:t>Bibliography</a:t>
            </a:r>
          </a:p>
        </p:txBody>
      </p:sp>
      <p:sp>
        <p:nvSpPr>
          <p:cNvPr id="2153" name="Rectangle 105"/>
          <p:cNvSpPr>
            <a:spLocks noChangeArrowheads="1"/>
          </p:cNvSpPr>
          <p:nvPr/>
        </p:nvSpPr>
        <p:spPr bwMode="auto">
          <a:xfrm>
            <a:off x="15716250" y="18935700"/>
            <a:ext cx="6284913" cy="5878513"/>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3814" tIns="41907" rIns="83814" bIns="41907" anchor="ctr"/>
          <a:lstStyle>
            <a:lvl1pPr algn="l" defTabSz="838200">
              <a:defRPr>
                <a:solidFill>
                  <a:schemeClr val="tx1"/>
                </a:solidFill>
                <a:latin typeface="Arial" charset="0"/>
              </a:defRPr>
            </a:lvl1pPr>
            <a:lvl2pPr marL="419100" algn="l" defTabSz="838200">
              <a:defRPr>
                <a:solidFill>
                  <a:schemeClr val="tx1"/>
                </a:solidFill>
                <a:latin typeface="Arial" charset="0"/>
              </a:defRPr>
            </a:lvl2pPr>
            <a:lvl3pPr marL="838200" algn="l" defTabSz="838200">
              <a:defRPr>
                <a:solidFill>
                  <a:schemeClr val="tx1"/>
                </a:solidFill>
                <a:latin typeface="Arial" charset="0"/>
              </a:defRPr>
            </a:lvl3pPr>
            <a:lvl4pPr marL="1257300" algn="l" defTabSz="838200">
              <a:defRPr>
                <a:solidFill>
                  <a:schemeClr val="tx1"/>
                </a:solidFill>
                <a:latin typeface="Arial" charset="0"/>
              </a:defRPr>
            </a:lvl4pPr>
            <a:lvl5pPr marL="1676400" algn="l" defTabSz="838200">
              <a:defRPr>
                <a:solidFill>
                  <a:schemeClr val="tx1"/>
                </a:solidFill>
                <a:latin typeface="Arial" charset="0"/>
              </a:defRPr>
            </a:lvl5pPr>
            <a:lvl6pPr marL="2133600" defTabSz="838200" fontAlgn="base">
              <a:spcBef>
                <a:spcPct val="0"/>
              </a:spcBef>
              <a:spcAft>
                <a:spcPct val="0"/>
              </a:spcAft>
              <a:defRPr>
                <a:solidFill>
                  <a:schemeClr val="tx1"/>
                </a:solidFill>
                <a:latin typeface="Arial" charset="0"/>
              </a:defRPr>
            </a:lvl6pPr>
            <a:lvl7pPr marL="2590800" defTabSz="838200" fontAlgn="base">
              <a:spcBef>
                <a:spcPct val="0"/>
              </a:spcBef>
              <a:spcAft>
                <a:spcPct val="0"/>
              </a:spcAft>
              <a:defRPr>
                <a:solidFill>
                  <a:schemeClr val="tx1"/>
                </a:solidFill>
                <a:latin typeface="Arial" charset="0"/>
              </a:defRPr>
            </a:lvl7pPr>
            <a:lvl8pPr marL="3048000" defTabSz="838200" fontAlgn="base">
              <a:spcBef>
                <a:spcPct val="0"/>
              </a:spcBef>
              <a:spcAft>
                <a:spcPct val="0"/>
              </a:spcAft>
              <a:defRPr>
                <a:solidFill>
                  <a:schemeClr val="tx1"/>
                </a:solidFill>
                <a:latin typeface="Arial" charset="0"/>
              </a:defRPr>
            </a:lvl8pPr>
            <a:lvl9pPr marL="3505200" defTabSz="838200" fontAlgn="base">
              <a:spcBef>
                <a:spcPct val="0"/>
              </a:spcBef>
              <a:spcAft>
                <a:spcPct val="0"/>
              </a:spcAft>
              <a:defRPr>
                <a:solidFill>
                  <a:schemeClr val="tx1"/>
                </a:solidFill>
                <a:latin typeface="Arial" charset="0"/>
              </a:defRPr>
            </a:lvl9pPr>
          </a:lstStyle>
          <a:p>
            <a:pPr algn="ctr" eaLnBrk="0" hangingPunct="0"/>
            <a:r>
              <a:rPr lang="en-US" altLang="en-US" sz="4000">
                <a:latin typeface="Times New Roman" pitchFamily="18" charset="0"/>
              </a:rPr>
              <a:t>CHART or PICTURE</a:t>
            </a:r>
          </a:p>
        </p:txBody>
      </p:sp>
      <p:sp>
        <p:nvSpPr>
          <p:cNvPr id="2154" name="Text Box 106"/>
          <p:cNvSpPr txBox="1">
            <a:spLocks noChangeArrowheads="1"/>
          </p:cNvSpPr>
          <p:nvPr/>
        </p:nvSpPr>
        <p:spPr bwMode="auto">
          <a:xfrm>
            <a:off x="1668463" y="31072138"/>
            <a:ext cx="11991975" cy="79359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6068" tIns="28033" rIns="56068" bIns="28033">
            <a:spAutoFit/>
          </a:bodyPr>
          <a:lstStyle>
            <a:lvl1pPr algn="l" defTabSz="561975">
              <a:defRPr>
                <a:solidFill>
                  <a:schemeClr val="tx1"/>
                </a:solidFill>
                <a:latin typeface="Arial" charset="0"/>
              </a:defRPr>
            </a:lvl1pPr>
            <a:lvl2pPr marL="280988" algn="l" defTabSz="561975">
              <a:defRPr>
                <a:solidFill>
                  <a:schemeClr val="tx1"/>
                </a:solidFill>
                <a:latin typeface="Arial" charset="0"/>
              </a:defRPr>
            </a:lvl2pPr>
            <a:lvl3pPr marL="561975" algn="l" defTabSz="561975">
              <a:defRPr>
                <a:solidFill>
                  <a:schemeClr val="tx1"/>
                </a:solidFill>
                <a:latin typeface="Arial" charset="0"/>
              </a:defRPr>
            </a:lvl3pPr>
            <a:lvl4pPr marL="839788" algn="l" defTabSz="561975">
              <a:defRPr>
                <a:solidFill>
                  <a:schemeClr val="tx1"/>
                </a:solidFill>
                <a:latin typeface="Arial" charset="0"/>
              </a:defRPr>
            </a:lvl4pPr>
            <a:lvl5pPr marL="1120775" algn="l" defTabSz="561975">
              <a:defRPr>
                <a:solidFill>
                  <a:schemeClr val="tx1"/>
                </a:solidFill>
                <a:latin typeface="Arial" charset="0"/>
              </a:defRPr>
            </a:lvl5pPr>
            <a:lvl6pPr marL="1577975" defTabSz="561975" fontAlgn="base">
              <a:spcBef>
                <a:spcPct val="0"/>
              </a:spcBef>
              <a:spcAft>
                <a:spcPct val="0"/>
              </a:spcAft>
              <a:defRPr>
                <a:solidFill>
                  <a:schemeClr val="tx1"/>
                </a:solidFill>
                <a:latin typeface="Arial" charset="0"/>
              </a:defRPr>
            </a:lvl6pPr>
            <a:lvl7pPr marL="2035175" defTabSz="561975" fontAlgn="base">
              <a:spcBef>
                <a:spcPct val="0"/>
              </a:spcBef>
              <a:spcAft>
                <a:spcPct val="0"/>
              </a:spcAft>
              <a:defRPr>
                <a:solidFill>
                  <a:schemeClr val="tx1"/>
                </a:solidFill>
                <a:latin typeface="Arial" charset="0"/>
              </a:defRPr>
            </a:lvl7pPr>
            <a:lvl8pPr marL="2492375" defTabSz="561975" fontAlgn="base">
              <a:spcBef>
                <a:spcPct val="0"/>
              </a:spcBef>
              <a:spcAft>
                <a:spcPct val="0"/>
              </a:spcAft>
              <a:defRPr>
                <a:solidFill>
                  <a:schemeClr val="tx1"/>
                </a:solidFill>
                <a:latin typeface="Arial" charset="0"/>
              </a:defRPr>
            </a:lvl8pPr>
            <a:lvl9pPr marL="2949575" defTabSz="561975" fontAlgn="base">
              <a:spcBef>
                <a:spcPct val="0"/>
              </a:spcBef>
              <a:spcAft>
                <a:spcPct val="0"/>
              </a:spcAft>
              <a:defRPr>
                <a:solidFill>
                  <a:schemeClr val="tx1"/>
                </a:solidFill>
                <a:latin typeface="Arial" charset="0"/>
              </a:defRPr>
            </a:lvl9pPr>
          </a:lstStyle>
          <a:p>
            <a:pPr eaLnBrk="0" hangingPunct="0">
              <a:lnSpc>
                <a:spcPct val="95000"/>
              </a:lnSpc>
            </a:pPr>
            <a:r>
              <a:rPr lang="en-US" altLang="en-US" sz="29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2900">
              <a:latin typeface="Times New Roman" pitchFamily="18" charset="0"/>
            </a:endParaRPr>
          </a:p>
          <a:p>
            <a:pPr eaLnBrk="0" hangingPunct="0">
              <a:lnSpc>
                <a:spcPct val="95000"/>
              </a:lnSpc>
            </a:pPr>
            <a:r>
              <a:rPr lang="en-US" altLang="en-US" sz="2900">
                <a:latin typeface="Times New Roman" pitchFamily="18" charset="0"/>
              </a:rPr>
              <a:t>YyyyyyyyyyyyyyyyyyyyyyyyyyyyyyyyyyyyyyyyyyyyyyyyyyyyyyyyyyyyyyyyyyyyyyyyyyyyyyyyyyyyyyyyyyyyyyyyyyyyyyyyyyyyyyyyyyyyyyyyyyyyyyyyyyyyyyyyyyyyyyyyyyyyyyyyyyyyyyyYyyyyyyyyyyyyyyyyyyyyyyyyyyyyyyyyyyyyyyyyyyyyyyyyyyyyyyyyyyyyyy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900" b="1">
              <a:latin typeface="Times New Roman" pitchFamily="18" charset="0"/>
            </a:endParaRPr>
          </a:p>
          <a:p>
            <a:pPr eaLnBrk="0" hangingPunct="0"/>
            <a:endParaRPr lang="en-US" altLang="en-US" sz="2200">
              <a:latin typeface="Times New Roman" pitchFamily="18" charset="0"/>
            </a:endParaRPr>
          </a:p>
        </p:txBody>
      </p:sp>
      <p:sp>
        <p:nvSpPr>
          <p:cNvPr id="2155" name="Text Box 107"/>
          <p:cNvSpPr txBox="1">
            <a:spLocks noChangeArrowheads="1"/>
          </p:cNvSpPr>
          <p:nvPr/>
        </p:nvSpPr>
        <p:spPr bwMode="auto">
          <a:xfrm>
            <a:off x="15897225" y="34799588"/>
            <a:ext cx="11741150" cy="3835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6068" tIns="28033" rIns="56068" bIns="28033">
            <a:spAutoFit/>
          </a:bodyPr>
          <a:lstStyle>
            <a:lvl1pPr marL="314325" indent="-314325" algn="l" defTabSz="561975">
              <a:defRPr>
                <a:solidFill>
                  <a:schemeClr val="tx1"/>
                </a:solidFill>
                <a:latin typeface="Arial" charset="0"/>
              </a:defRPr>
            </a:lvl1pPr>
            <a:lvl2pPr marL="595313" indent="-314325" algn="l" defTabSz="561975">
              <a:defRPr>
                <a:solidFill>
                  <a:schemeClr val="tx1"/>
                </a:solidFill>
                <a:latin typeface="Arial" charset="0"/>
              </a:defRPr>
            </a:lvl2pPr>
            <a:lvl3pPr marL="876300" indent="-314325" algn="l" defTabSz="561975">
              <a:defRPr>
                <a:solidFill>
                  <a:schemeClr val="tx1"/>
                </a:solidFill>
                <a:latin typeface="Arial" charset="0"/>
              </a:defRPr>
            </a:lvl3pPr>
            <a:lvl4pPr marL="1154113" indent="-314325" algn="l" defTabSz="561975">
              <a:defRPr>
                <a:solidFill>
                  <a:schemeClr val="tx1"/>
                </a:solidFill>
                <a:latin typeface="Arial" charset="0"/>
              </a:defRPr>
            </a:lvl4pPr>
            <a:lvl5pPr marL="1435100" indent="-314325" algn="l" defTabSz="561975">
              <a:defRPr>
                <a:solidFill>
                  <a:schemeClr val="tx1"/>
                </a:solidFill>
                <a:latin typeface="Arial" charset="0"/>
              </a:defRPr>
            </a:lvl5pPr>
            <a:lvl6pPr marL="1892300" indent="-314325" defTabSz="561975" fontAlgn="base">
              <a:spcBef>
                <a:spcPct val="0"/>
              </a:spcBef>
              <a:spcAft>
                <a:spcPct val="0"/>
              </a:spcAft>
              <a:defRPr>
                <a:solidFill>
                  <a:schemeClr val="tx1"/>
                </a:solidFill>
                <a:latin typeface="Arial" charset="0"/>
              </a:defRPr>
            </a:lvl6pPr>
            <a:lvl7pPr marL="2349500" indent="-314325" defTabSz="561975" fontAlgn="base">
              <a:spcBef>
                <a:spcPct val="0"/>
              </a:spcBef>
              <a:spcAft>
                <a:spcPct val="0"/>
              </a:spcAft>
              <a:defRPr>
                <a:solidFill>
                  <a:schemeClr val="tx1"/>
                </a:solidFill>
                <a:latin typeface="Arial" charset="0"/>
              </a:defRPr>
            </a:lvl7pPr>
            <a:lvl8pPr marL="2806700" indent="-314325" defTabSz="561975" fontAlgn="base">
              <a:spcBef>
                <a:spcPct val="0"/>
              </a:spcBef>
              <a:spcAft>
                <a:spcPct val="0"/>
              </a:spcAft>
              <a:defRPr>
                <a:solidFill>
                  <a:schemeClr val="tx1"/>
                </a:solidFill>
                <a:latin typeface="Arial" charset="0"/>
              </a:defRPr>
            </a:lvl8pPr>
            <a:lvl9pPr marL="3263900" indent="-314325" defTabSz="561975" fontAlgn="base">
              <a:spcBef>
                <a:spcPct val="0"/>
              </a:spcBef>
              <a:spcAft>
                <a:spcPct val="0"/>
              </a:spcAft>
              <a:defRPr>
                <a:solidFill>
                  <a:schemeClr val="tx1"/>
                </a:solidFill>
                <a:latin typeface="Arial" charset="0"/>
              </a:defRPr>
            </a:lvl9pPr>
          </a:lstStyle>
          <a:p>
            <a:pPr eaLnBrk="0" hangingPunct="0">
              <a:lnSpc>
                <a:spcPct val="95000"/>
              </a:lnSpc>
            </a:pPr>
            <a:endParaRPr lang="en-US" altLang="en-US" sz="2600" b="1" u="sng">
              <a:latin typeface="Times New Roman" pitchFamily="18" charset="0"/>
            </a:endParaRPr>
          </a:p>
          <a:p>
            <a:pPr eaLnBrk="0" hangingPunct="0">
              <a:lnSpc>
                <a:spcPct val="95000"/>
              </a:lnSpc>
              <a:buFontTx/>
              <a:buAutoNum type="arabicPeriod"/>
            </a:pPr>
            <a:r>
              <a:rPr lang="en-US" altLang="en-US" sz="2600" b="1">
                <a:latin typeface="Times New Roman" pitchFamily="18" charset="0"/>
              </a:rPr>
              <a:t>Xxxxxxxxxxxxxxxxxxxxxxxxxxxxxxxxxxxxxxxxxxxxxxxxxxxxxxxxxxxxxxxxxxxxxxxxxxxxxxxxxxxxxxxxxxx</a:t>
            </a:r>
          </a:p>
          <a:p>
            <a:pPr eaLnBrk="0" hangingPunct="0">
              <a:lnSpc>
                <a:spcPct val="95000"/>
              </a:lnSpc>
              <a:buFontTx/>
              <a:buAutoNum type="arabicPeriod"/>
            </a:pPr>
            <a:r>
              <a:rPr lang="en-US" altLang="en-US" sz="2600" b="1">
                <a:latin typeface="Times New Roman" pitchFamily="18" charset="0"/>
              </a:rPr>
              <a:t>Xxxxxxxxxxxxxxxxxxxxxxxxxxxxxxxxxxxxxxxxxxxxxxxxxxxxxxxxxxxxxxxxxxxxxxxxxxxxxxxxxxxxxxxxxxxx</a:t>
            </a:r>
          </a:p>
          <a:p>
            <a:pPr eaLnBrk="0" hangingPunct="0">
              <a:lnSpc>
                <a:spcPct val="95000"/>
              </a:lnSpc>
              <a:buFont typeface="Symbol" pitchFamily="18" charset="2"/>
              <a:buAutoNum type="arabicPeriod"/>
            </a:pPr>
            <a:r>
              <a:rPr lang="en-US" altLang="en-US" sz="2600" b="1">
                <a:latin typeface="Times New Roman" pitchFamily="18" charset="0"/>
              </a:rPr>
              <a:t>Xxxxxxxxxxxxxxxxxxxxxxxxxxxxxxxxxxxxxxxxxxxxxxxxxxxxxxxxxxxxxxxxxxxxxxxxxxxxxxxxxxxxxxxxxxxxxxxxxxxxxxxxxxxxxxxxxxxxxxx</a:t>
            </a:r>
          </a:p>
          <a:p>
            <a:pPr eaLnBrk="0" hangingPunct="0">
              <a:lnSpc>
                <a:spcPct val="95000"/>
              </a:lnSpc>
              <a:buFont typeface="Symbol" pitchFamily="18" charset="2"/>
              <a:buAutoNum type="arabicPeriod"/>
            </a:pPr>
            <a:r>
              <a:rPr lang="en-US" altLang="en-US" sz="2600" b="1">
                <a:latin typeface="Times New Roman" pitchFamily="18" charset="0"/>
              </a:rPr>
              <a:t>Xxxxxxxxxxxxxxxxxxxxxxxxxxxxxxxxxxxxxxxxxxxxxxxxxxxxxxxxxxxxxxxxxxxxxxxxxxxxxxxxxxx</a:t>
            </a:r>
          </a:p>
          <a:p>
            <a:pPr eaLnBrk="0" hangingPunct="0">
              <a:lnSpc>
                <a:spcPct val="95000"/>
              </a:lnSpc>
              <a:buFont typeface="Symbol" pitchFamily="18" charset="2"/>
              <a:buAutoNum type="arabicPeriod"/>
            </a:pPr>
            <a:endParaRPr lang="en-US" altLang="en-US" sz="2600" b="1">
              <a:latin typeface="Times New Roman" pitchFamily="18" charset="0"/>
            </a:endParaRPr>
          </a:p>
        </p:txBody>
      </p:sp>
      <p:sp>
        <p:nvSpPr>
          <p:cNvPr id="2156" name="Text Box 108"/>
          <p:cNvSpPr txBox="1">
            <a:spLocks noChangeArrowheads="1"/>
          </p:cNvSpPr>
          <p:nvPr/>
        </p:nvSpPr>
        <p:spPr bwMode="auto">
          <a:xfrm>
            <a:off x="15760700" y="9534525"/>
            <a:ext cx="12039600" cy="83375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6068" tIns="28033" rIns="56068" bIns="28033">
            <a:spAutoFit/>
          </a:bodyPr>
          <a:lstStyle>
            <a:lvl1pPr algn="l" defTabSz="561975">
              <a:defRPr>
                <a:solidFill>
                  <a:schemeClr val="tx1"/>
                </a:solidFill>
                <a:latin typeface="Arial" charset="0"/>
              </a:defRPr>
            </a:lvl1pPr>
            <a:lvl2pPr marL="280988" algn="l" defTabSz="561975">
              <a:defRPr>
                <a:solidFill>
                  <a:schemeClr val="tx1"/>
                </a:solidFill>
                <a:latin typeface="Arial" charset="0"/>
              </a:defRPr>
            </a:lvl2pPr>
            <a:lvl3pPr marL="561975" algn="l" defTabSz="561975">
              <a:defRPr>
                <a:solidFill>
                  <a:schemeClr val="tx1"/>
                </a:solidFill>
                <a:latin typeface="Arial" charset="0"/>
              </a:defRPr>
            </a:lvl3pPr>
            <a:lvl4pPr marL="839788" algn="l" defTabSz="561975">
              <a:defRPr>
                <a:solidFill>
                  <a:schemeClr val="tx1"/>
                </a:solidFill>
                <a:latin typeface="Arial" charset="0"/>
              </a:defRPr>
            </a:lvl4pPr>
            <a:lvl5pPr marL="1120775" algn="l" defTabSz="561975">
              <a:defRPr>
                <a:solidFill>
                  <a:schemeClr val="tx1"/>
                </a:solidFill>
                <a:latin typeface="Arial" charset="0"/>
              </a:defRPr>
            </a:lvl5pPr>
            <a:lvl6pPr marL="1577975" defTabSz="561975" fontAlgn="base">
              <a:spcBef>
                <a:spcPct val="0"/>
              </a:spcBef>
              <a:spcAft>
                <a:spcPct val="0"/>
              </a:spcAft>
              <a:defRPr>
                <a:solidFill>
                  <a:schemeClr val="tx1"/>
                </a:solidFill>
                <a:latin typeface="Arial" charset="0"/>
              </a:defRPr>
            </a:lvl6pPr>
            <a:lvl7pPr marL="2035175" defTabSz="561975" fontAlgn="base">
              <a:spcBef>
                <a:spcPct val="0"/>
              </a:spcBef>
              <a:spcAft>
                <a:spcPct val="0"/>
              </a:spcAft>
              <a:defRPr>
                <a:solidFill>
                  <a:schemeClr val="tx1"/>
                </a:solidFill>
                <a:latin typeface="Arial" charset="0"/>
              </a:defRPr>
            </a:lvl7pPr>
            <a:lvl8pPr marL="2492375" defTabSz="561975" fontAlgn="base">
              <a:spcBef>
                <a:spcPct val="0"/>
              </a:spcBef>
              <a:spcAft>
                <a:spcPct val="0"/>
              </a:spcAft>
              <a:defRPr>
                <a:solidFill>
                  <a:schemeClr val="tx1"/>
                </a:solidFill>
                <a:latin typeface="Arial" charset="0"/>
              </a:defRPr>
            </a:lvl8pPr>
            <a:lvl9pPr marL="2949575" defTabSz="561975" fontAlgn="base">
              <a:spcBef>
                <a:spcPct val="0"/>
              </a:spcBef>
              <a:spcAft>
                <a:spcPct val="0"/>
              </a:spcAft>
              <a:defRPr>
                <a:solidFill>
                  <a:schemeClr val="tx1"/>
                </a:solidFill>
                <a:latin typeface="Arial" charset="0"/>
              </a:defRPr>
            </a:lvl9pPr>
          </a:lstStyle>
          <a:p>
            <a:pPr eaLnBrk="0" hangingPunct="0">
              <a:lnSpc>
                <a:spcPct val="95000"/>
              </a:lnSpc>
            </a:pPr>
            <a:r>
              <a:rPr lang="en-US" altLang="en-US" sz="29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2900">
              <a:latin typeface="Times New Roman" pitchFamily="18" charset="0"/>
            </a:endParaRPr>
          </a:p>
          <a:p>
            <a:pPr eaLnBrk="0" hangingPunct="0">
              <a:lnSpc>
                <a:spcPct val="95000"/>
              </a:lnSpc>
            </a:pPr>
            <a:r>
              <a:rPr lang="en-US" altLang="en-US" sz="29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900" b="1">
              <a:latin typeface="Times New Roman" pitchFamily="18" charset="0"/>
            </a:endParaRPr>
          </a:p>
          <a:p>
            <a:pPr eaLnBrk="0" hangingPunct="0">
              <a:lnSpc>
                <a:spcPct val="95000"/>
              </a:lnSpc>
            </a:pPr>
            <a:endParaRPr lang="en-US" altLang="en-US" sz="2200">
              <a:latin typeface="Times New Roman" pitchFamily="18" charset="0"/>
            </a:endParaRPr>
          </a:p>
        </p:txBody>
      </p:sp>
      <p:sp>
        <p:nvSpPr>
          <p:cNvPr id="2157" name="Text Box 109"/>
          <p:cNvSpPr txBox="1">
            <a:spLocks noChangeArrowheads="1"/>
          </p:cNvSpPr>
          <p:nvPr/>
        </p:nvSpPr>
        <p:spPr bwMode="auto">
          <a:xfrm>
            <a:off x="15733713" y="27503438"/>
            <a:ext cx="12147550" cy="67405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6068" tIns="28033" rIns="56068" bIns="28033">
            <a:spAutoFit/>
          </a:bodyPr>
          <a:lstStyle>
            <a:lvl1pPr algn="l" defTabSz="561975">
              <a:defRPr>
                <a:solidFill>
                  <a:schemeClr val="tx1"/>
                </a:solidFill>
                <a:latin typeface="Arial" charset="0"/>
              </a:defRPr>
            </a:lvl1pPr>
            <a:lvl2pPr marL="280988" algn="l" defTabSz="561975">
              <a:defRPr>
                <a:solidFill>
                  <a:schemeClr val="tx1"/>
                </a:solidFill>
                <a:latin typeface="Arial" charset="0"/>
              </a:defRPr>
            </a:lvl2pPr>
            <a:lvl3pPr marL="561975" algn="l" defTabSz="561975">
              <a:defRPr>
                <a:solidFill>
                  <a:schemeClr val="tx1"/>
                </a:solidFill>
                <a:latin typeface="Arial" charset="0"/>
              </a:defRPr>
            </a:lvl3pPr>
            <a:lvl4pPr marL="839788" algn="l" defTabSz="561975">
              <a:defRPr>
                <a:solidFill>
                  <a:schemeClr val="tx1"/>
                </a:solidFill>
                <a:latin typeface="Arial" charset="0"/>
              </a:defRPr>
            </a:lvl4pPr>
            <a:lvl5pPr marL="1120775" algn="l" defTabSz="561975">
              <a:defRPr>
                <a:solidFill>
                  <a:schemeClr val="tx1"/>
                </a:solidFill>
                <a:latin typeface="Arial" charset="0"/>
              </a:defRPr>
            </a:lvl5pPr>
            <a:lvl6pPr marL="1577975" defTabSz="561975" fontAlgn="base">
              <a:spcBef>
                <a:spcPct val="0"/>
              </a:spcBef>
              <a:spcAft>
                <a:spcPct val="0"/>
              </a:spcAft>
              <a:defRPr>
                <a:solidFill>
                  <a:schemeClr val="tx1"/>
                </a:solidFill>
                <a:latin typeface="Arial" charset="0"/>
              </a:defRPr>
            </a:lvl6pPr>
            <a:lvl7pPr marL="2035175" defTabSz="561975" fontAlgn="base">
              <a:spcBef>
                <a:spcPct val="0"/>
              </a:spcBef>
              <a:spcAft>
                <a:spcPct val="0"/>
              </a:spcAft>
              <a:defRPr>
                <a:solidFill>
                  <a:schemeClr val="tx1"/>
                </a:solidFill>
                <a:latin typeface="Arial" charset="0"/>
              </a:defRPr>
            </a:lvl7pPr>
            <a:lvl8pPr marL="2492375" defTabSz="561975" fontAlgn="base">
              <a:spcBef>
                <a:spcPct val="0"/>
              </a:spcBef>
              <a:spcAft>
                <a:spcPct val="0"/>
              </a:spcAft>
              <a:defRPr>
                <a:solidFill>
                  <a:schemeClr val="tx1"/>
                </a:solidFill>
                <a:latin typeface="Arial" charset="0"/>
              </a:defRPr>
            </a:lvl8pPr>
            <a:lvl9pPr marL="2949575" defTabSz="561975" fontAlgn="base">
              <a:spcBef>
                <a:spcPct val="0"/>
              </a:spcBef>
              <a:spcAft>
                <a:spcPct val="0"/>
              </a:spcAft>
              <a:defRPr>
                <a:solidFill>
                  <a:schemeClr val="tx1"/>
                </a:solidFill>
                <a:latin typeface="Arial" charset="0"/>
              </a:defRPr>
            </a:lvl9pPr>
          </a:lstStyle>
          <a:p>
            <a:pPr eaLnBrk="0" hangingPunct="0">
              <a:lnSpc>
                <a:spcPct val="95000"/>
              </a:lnSpc>
            </a:pPr>
            <a:r>
              <a:rPr lang="en-US" altLang="en-US" sz="26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altLang="en-US" sz="2600">
              <a:latin typeface="Times New Roman" pitchFamily="18" charset="0"/>
            </a:endParaRPr>
          </a:p>
          <a:p>
            <a:pPr eaLnBrk="0" hangingPunct="0">
              <a:lnSpc>
                <a:spcPct val="95000"/>
              </a:lnSpc>
            </a:pPr>
            <a:r>
              <a:rPr lang="en-US" altLang="en-US" sz="26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600" b="1">
              <a:latin typeface="Times New Roman" pitchFamily="18" charset="0"/>
            </a:endParaRPr>
          </a:p>
          <a:p>
            <a:pPr eaLnBrk="0" hangingPunct="0">
              <a:lnSpc>
                <a:spcPct val="95000"/>
              </a:lnSpc>
            </a:pPr>
            <a:endParaRPr lang="en-US" altLang="en-US" sz="1800">
              <a:latin typeface="Times New Roman" pitchFamily="18" charset="0"/>
            </a:endParaRPr>
          </a:p>
        </p:txBody>
      </p:sp>
      <p:sp>
        <p:nvSpPr>
          <p:cNvPr id="2158" name="Text Box 110"/>
          <p:cNvSpPr txBox="1">
            <a:spLocks noChangeArrowheads="1"/>
          </p:cNvSpPr>
          <p:nvPr/>
        </p:nvSpPr>
        <p:spPr bwMode="auto">
          <a:xfrm>
            <a:off x="4237038" y="8008938"/>
            <a:ext cx="6757987" cy="1287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spAutoFit/>
          </a:bodyPr>
          <a:lstStyle>
            <a:lvl1pPr algn="l" defTabSz="4022725">
              <a:defRPr>
                <a:solidFill>
                  <a:schemeClr val="tx1"/>
                </a:solidFill>
                <a:latin typeface="Arial" charset="0"/>
              </a:defRPr>
            </a:lvl1pPr>
            <a:lvl2pPr marL="419100" algn="l" defTabSz="4022725">
              <a:defRPr>
                <a:solidFill>
                  <a:schemeClr val="tx1"/>
                </a:solidFill>
                <a:latin typeface="Arial" charset="0"/>
              </a:defRPr>
            </a:lvl2pPr>
            <a:lvl3pPr marL="838200" algn="l" defTabSz="4022725">
              <a:defRPr>
                <a:solidFill>
                  <a:schemeClr val="tx1"/>
                </a:solidFill>
                <a:latin typeface="Arial" charset="0"/>
              </a:defRPr>
            </a:lvl3pPr>
            <a:lvl4pPr marL="1257300" algn="l" defTabSz="4022725">
              <a:defRPr>
                <a:solidFill>
                  <a:schemeClr val="tx1"/>
                </a:solidFill>
                <a:latin typeface="Arial" charset="0"/>
              </a:defRPr>
            </a:lvl4pPr>
            <a:lvl5pPr marL="1676400" algn="l" defTabSz="4022725">
              <a:defRPr>
                <a:solidFill>
                  <a:schemeClr val="tx1"/>
                </a:solidFill>
                <a:latin typeface="Arial" charset="0"/>
              </a:defRPr>
            </a:lvl5pPr>
            <a:lvl6pPr marL="2133600" defTabSz="4022725" fontAlgn="base">
              <a:spcBef>
                <a:spcPct val="0"/>
              </a:spcBef>
              <a:spcAft>
                <a:spcPct val="0"/>
              </a:spcAft>
              <a:defRPr>
                <a:solidFill>
                  <a:schemeClr val="tx1"/>
                </a:solidFill>
                <a:latin typeface="Arial" charset="0"/>
              </a:defRPr>
            </a:lvl6pPr>
            <a:lvl7pPr marL="2590800" defTabSz="4022725" fontAlgn="base">
              <a:spcBef>
                <a:spcPct val="0"/>
              </a:spcBef>
              <a:spcAft>
                <a:spcPct val="0"/>
              </a:spcAft>
              <a:defRPr>
                <a:solidFill>
                  <a:schemeClr val="tx1"/>
                </a:solidFill>
                <a:latin typeface="Arial" charset="0"/>
              </a:defRPr>
            </a:lvl7pPr>
            <a:lvl8pPr marL="3048000" defTabSz="4022725" fontAlgn="base">
              <a:spcBef>
                <a:spcPct val="0"/>
              </a:spcBef>
              <a:spcAft>
                <a:spcPct val="0"/>
              </a:spcAft>
              <a:defRPr>
                <a:solidFill>
                  <a:schemeClr val="tx1"/>
                </a:solidFill>
                <a:latin typeface="Arial" charset="0"/>
              </a:defRPr>
            </a:lvl8pPr>
            <a:lvl9pPr marL="3505200" defTabSz="4022725" fontAlgn="base">
              <a:spcBef>
                <a:spcPct val="0"/>
              </a:spcBef>
              <a:spcAft>
                <a:spcPct val="0"/>
              </a:spcAft>
              <a:defRPr>
                <a:solidFill>
                  <a:schemeClr val="tx1"/>
                </a:solidFill>
                <a:latin typeface="Arial" charset="0"/>
              </a:defRPr>
            </a:lvl9pPr>
          </a:lstStyle>
          <a:p>
            <a:pPr algn="ctr">
              <a:spcBef>
                <a:spcPct val="50000"/>
              </a:spcBef>
            </a:pPr>
            <a:r>
              <a:rPr lang="en-US" altLang="en-US" b="1"/>
              <a:t>Introduction</a:t>
            </a:r>
          </a:p>
        </p:txBody>
      </p:sp>
      <p:sp>
        <p:nvSpPr>
          <p:cNvPr id="2159" name="Text Box 111"/>
          <p:cNvSpPr txBox="1">
            <a:spLocks noChangeArrowheads="1"/>
          </p:cNvSpPr>
          <p:nvPr/>
        </p:nvSpPr>
        <p:spPr bwMode="auto">
          <a:xfrm>
            <a:off x="18556288" y="8023225"/>
            <a:ext cx="6757987" cy="128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spAutoFit/>
          </a:bodyPr>
          <a:lstStyle>
            <a:lvl1pPr algn="l" defTabSz="4022725">
              <a:defRPr>
                <a:solidFill>
                  <a:schemeClr val="tx1"/>
                </a:solidFill>
                <a:latin typeface="Arial" charset="0"/>
              </a:defRPr>
            </a:lvl1pPr>
            <a:lvl2pPr marL="419100" algn="l" defTabSz="4022725">
              <a:defRPr>
                <a:solidFill>
                  <a:schemeClr val="tx1"/>
                </a:solidFill>
                <a:latin typeface="Arial" charset="0"/>
              </a:defRPr>
            </a:lvl2pPr>
            <a:lvl3pPr marL="838200" algn="l" defTabSz="4022725">
              <a:defRPr>
                <a:solidFill>
                  <a:schemeClr val="tx1"/>
                </a:solidFill>
                <a:latin typeface="Arial" charset="0"/>
              </a:defRPr>
            </a:lvl3pPr>
            <a:lvl4pPr marL="1257300" algn="l" defTabSz="4022725">
              <a:defRPr>
                <a:solidFill>
                  <a:schemeClr val="tx1"/>
                </a:solidFill>
                <a:latin typeface="Arial" charset="0"/>
              </a:defRPr>
            </a:lvl4pPr>
            <a:lvl5pPr marL="1676400" algn="l" defTabSz="4022725">
              <a:defRPr>
                <a:solidFill>
                  <a:schemeClr val="tx1"/>
                </a:solidFill>
                <a:latin typeface="Arial" charset="0"/>
              </a:defRPr>
            </a:lvl5pPr>
            <a:lvl6pPr marL="2133600" defTabSz="4022725" fontAlgn="base">
              <a:spcBef>
                <a:spcPct val="0"/>
              </a:spcBef>
              <a:spcAft>
                <a:spcPct val="0"/>
              </a:spcAft>
              <a:defRPr>
                <a:solidFill>
                  <a:schemeClr val="tx1"/>
                </a:solidFill>
                <a:latin typeface="Arial" charset="0"/>
              </a:defRPr>
            </a:lvl6pPr>
            <a:lvl7pPr marL="2590800" defTabSz="4022725" fontAlgn="base">
              <a:spcBef>
                <a:spcPct val="0"/>
              </a:spcBef>
              <a:spcAft>
                <a:spcPct val="0"/>
              </a:spcAft>
              <a:defRPr>
                <a:solidFill>
                  <a:schemeClr val="tx1"/>
                </a:solidFill>
                <a:latin typeface="Arial" charset="0"/>
              </a:defRPr>
            </a:lvl7pPr>
            <a:lvl8pPr marL="3048000" defTabSz="4022725" fontAlgn="base">
              <a:spcBef>
                <a:spcPct val="0"/>
              </a:spcBef>
              <a:spcAft>
                <a:spcPct val="0"/>
              </a:spcAft>
              <a:defRPr>
                <a:solidFill>
                  <a:schemeClr val="tx1"/>
                </a:solidFill>
                <a:latin typeface="Arial" charset="0"/>
              </a:defRPr>
            </a:lvl8pPr>
            <a:lvl9pPr marL="3505200" defTabSz="4022725" fontAlgn="base">
              <a:spcBef>
                <a:spcPct val="0"/>
              </a:spcBef>
              <a:spcAft>
                <a:spcPct val="0"/>
              </a:spcAft>
              <a:defRPr>
                <a:solidFill>
                  <a:schemeClr val="tx1"/>
                </a:solidFill>
                <a:latin typeface="Arial" charset="0"/>
              </a:defRPr>
            </a:lvl9pPr>
          </a:lstStyle>
          <a:p>
            <a:pPr algn="ctr">
              <a:spcBef>
                <a:spcPct val="50000"/>
              </a:spcBef>
            </a:pPr>
            <a:r>
              <a:rPr lang="en-US" altLang="en-US" b="1"/>
              <a:t>Results</a:t>
            </a:r>
          </a:p>
        </p:txBody>
      </p:sp>
      <p:sp>
        <p:nvSpPr>
          <p:cNvPr id="2160" name="Text Box 112"/>
          <p:cNvSpPr txBox="1">
            <a:spLocks noChangeArrowheads="1"/>
          </p:cNvSpPr>
          <p:nvPr/>
        </p:nvSpPr>
        <p:spPr bwMode="auto">
          <a:xfrm>
            <a:off x="25020588" y="3201988"/>
            <a:ext cx="3173412" cy="1881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3814" tIns="41907" rIns="83814" bIns="41907">
            <a:spAutoFit/>
          </a:bodyPr>
          <a:lstStyle>
            <a:lvl1pPr algn="l" defTabSz="4022725">
              <a:defRPr>
                <a:solidFill>
                  <a:schemeClr val="tx1"/>
                </a:solidFill>
                <a:latin typeface="Arial" charset="0"/>
              </a:defRPr>
            </a:lvl1pPr>
            <a:lvl2pPr marL="419100" algn="l" defTabSz="4022725">
              <a:defRPr>
                <a:solidFill>
                  <a:schemeClr val="tx1"/>
                </a:solidFill>
                <a:latin typeface="Arial" charset="0"/>
              </a:defRPr>
            </a:lvl2pPr>
            <a:lvl3pPr marL="838200" algn="l" defTabSz="4022725">
              <a:defRPr>
                <a:solidFill>
                  <a:schemeClr val="tx1"/>
                </a:solidFill>
                <a:latin typeface="Arial" charset="0"/>
              </a:defRPr>
            </a:lvl3pPr>
            <a:lvl4pPr marL="1257300" algn="l" defTabSz="4022725">
              <a:defRPr>
                <a:solidFill>
                  <a:schemeClr val="tx1"/>
                </a:solidFill>
                <a:latin typeface="Arial" charset="0"/>
              </a:defRPr>
            </a:lvl4pPr>
            <a:lvl5pPr marL="1676400" algn="l" defTabSz="4022725">
              <a:defRPr>
                <a:solidFill>
                  <a:schemeClr val="tx1"/>
                </a:solidFill>
                <a:latin typeface="Arial" charset="0"/>
              </a:defRPr>
            </a:lvl5pPr>
            <a:lvl6pPr marL="2133600" defTabSz="4022725" fontAlgn="base">
              <a:spcBef>
                <a:spcPct val="0"/>
              </a:spcBef>
              <a:spcAft>
                <a:spcPct val="0"/>
              </a:spcAft>
              <a:defRPr>
                <a:solidFill>
                  <a:schemeClr val="tx1"/>
                </a:solidFill>
                <a:latin typeface="Arial" charset="0"/>
              </a:defRPr>
            </a:lvl6pPr>
            <a:lvl7pPr marL="2590800" defTabSz="4022725" fontAlgn="base">
              <a:spcBef>
                <a:spcPct val="0"/>
              </a:spcBef>
              <a:spcAft>
                <a:spcPct val="0"/>
              </a:spcAft>
              <a:defRPr>
                <a:solidFill>
                  <a:schemeClr val="tx1"/>
                </a:solidFill>
                <a:latin typeface="Arial" charset="0"/>
              </a:defRPr>
            </a:lvl7pPr>
            <a:lvl8pPr marL="3048000" defTabSz="4022725" fontAlgn="base">
              <a:spcBef>
                <a:spcPct val="0"/>
              </a:spcBef>
              <a:spcAft>
                <a:spcPct val="0"/>
              </a:spcAft>
              <a:defRPr>
                <a:solidFill>
                  <a:schemeClr val="tx1"/>
                </a:solidFill>
                <a:latin typeface="Arial" charset="0"/>
              </a:defRPr>
            </a:lvl8pPr>
            <a:lvl9pPr marL="3505200" defTabSz="4022725" fontAlgn="base">
              <a:spcBef>
                <a:spcPct val="0"/>
              </a:spcBef>
              <a:spcAft>
                <a:spcPct val="0"/>
              </a:spcAft>
              <a:defRPr>
                <a:solidFill>
                  <a:schemeClr val="tx1"/>
                </a:solidFill>
                <a:latin typeface="Arial" charset="0"/>
              </a:defRPr>
            </a:lvl9pPr>
          </a:lstStyle>
          <a:p>
            <a:pPr algn="ctr">
              <a:spcBef>
                <a:spcPct val="50000"/>
              </a:spcBef>
            </a:pPr>
            <a:r>
              <a:rPr lang="en-US" altLang="en-US" b="1"/>
              <a:t>Logo</a:t>
            </a:r>
          </a:p>
          <a:p>
            <a:pPr algn="ctr">
              <a:spcBef>
                <a:spcPct val="50000"/>
              </a:spcBef>
            </a:pPr>
            <a:endParaRPr lang="en-US" altLang="en-US" sz="2600">
              <a:solidFill>
                <a:srgbClr val="FF0000"/>
              </a:solidFill>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022725" rtl="0" eaLnBrk="1" fontAlgn="base" latinLnBrk="0" hangingPunct="1">
          <a:lnSpc>
            <a:spcPct val="100000"/>
          </a:lnSpc>
          <a:spcBef>
            <a:spcPct val="0"/>
          </a:spcBef>
          <a:spcAft>
            <a:spcPct val="0"/>
          </a:spcAft>
          <a:buClrTx/>
          <a:buSzTx/>
          <a:buFontTx/>
          <a:buNone/>
          <a:tabLst/>
          <a:defRPr kumimoji="0" lang="en-US" altLang="en-US" sz="7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022725" rtl="0" eaLnBrk="1" fontAlgn="base" latinLnBrk="0" hangingPunct="1">
          <a:lnSpc>
            <a:spcPct val="100000"/>
          </a:lnSpc>
          <a:spcBef>
            <a:spcPct val="0"/>
          </a:spcBef>
          <a:spcAft>
            <a:spcPct val="0"/>
          </a:spcAft>
          <a:buClrTx/>
          <a:buSzTx/>
          <a:buFontTx/>
          <a:buNone/>
          <a:tabLst/>
          <a:defRPr kumimoji="0" lang="en-US" altLang="en-US" sz="79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TotalTime>
  <Words>604</Words>
  <Application>Microsoft Office PowerPoint</Application>
  <PresentationFormat>Custom</PresentationFormat>
  <Paragraphs>53</Paragraphs>
  <Slides>1</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Times New Roman</vt:lpstr>
      <vt:lpstr>Symbol</vt:lpstr>
      <vt:lpstr>Default Design</vt:lpstr>
      <vt:lpstr>CorelDRAW X3 Graphic</vt:lpstr>
      <vt:lpstr>PowerPoint Presentation</vt:lpstr>
    </vt:vector>
  </TitlesOfParts>
  <Company>MegaPrint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Vertical Poster</dc:title>
  <dc:creator>Ethan Shulda</dc:creator>
  <dc:description>©MegaPrint Inc. 2009</dc:description>
  <cp:lastModifiedBy>Jay Buckley</cp:lastModifiedBy>
  <cp:revision>29</cp:revision>
  <dcterms:created xsi:type="dcterms:W3CDTF">2008-12-04T00:20:37Z</dcterms:created>
  <dcterms:modified xsi:type="dcterms:W3CDTF">2015-09-22T17:37:32Z</dcterms:modified>
  <cp:category>Research Poster</cp:category>
</cp:coreProperties>
</file>