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4290000" cy="13716000"/>
  <p:notesSz cx="6715125" cy="9239250"/>
  <p:defaultTextStyle>
    <a:defPPr>
      <a:defRPr lang="en-US"/>
    </a:defPPr>
    <a:lvl1pPr algn="ctr" rtl="0" fontAlgn="base">
      <a:spcBef>
        <a:spcPct val="0"/>
      </a:spcBef>
      <a:spcAft>
        <a:spcPct val="0"/>
      </a:spcAft>
      <a:defRPr sz="4100" kern="1200">
        <a:solidFill>
          <a:schemeClr val="tx1"/>
        </a:solidFill>
        <a:latin typeface="Arial" charset="0"/>
        <a:ea typeface="+mn-ea"/>
        <a:cs typeface="+mn-cs"/>
      </a:defRPr>
    </a:lvl1pPr>
    <a:lvl2pPr marL="457200" algn="ctr" rtl="0" fontAlgn="base">
      <a:spcBef>
        <a:spcPct val="0"/>
      </a:spcBef>
      <a:spcAft>
        <a:spcPct val="0"/>
      </a:spcAft>
      <a:defRPr sz="4100" kern="1200">
        <a:solidFill>
          <a:schemeClr val="tx1"/>
        </a:solidFill>
        <a:latin typeface="Arial" charset="0"/>
        <a:ea typeface="+mn-ea"/>
        <a:cs typeface="+mn-cs"/>
      </a:defRPr>
    </a:lvl2pPr>
    <a:lvl3pPr marL="914400" algn="ctr" rtl="0" fontAlgn="base">
      <a:spcBef>
        <a:spcPct val="0"/>
      </a:spcBef>
      <a:spcAft>
        <a:spcPct val="0"/>
      </a:spcAft>
      <a:defRPr sz="4100" kern="1200">
        <a:solidFill>
          <a:schemeClr val="tx1"/>
        </a:solidFill>
        <a:latin typeface="Arial" charset="0"/>
        <a:ea typeface="+mn-ea"/>
        <a:cs typeface="+mn-cs"/>
      </a:defRPr>
    </a:lvl3pPr>
    <a:lvl4pPr marL="1371600" algn="ctr" rtl="0" fontAlgn="base">
      <a:spcBef>
        <a:spcPct val="0"/>
      </a:spcBef>
      <a:spcAft>
        <a:spcPct val="0"/>
      </a:spcAft>
      <a:defRPr sz="4100" kern="1200">
        <a:solidFill>
          <a:schemeClr val="tx1"/>
        </a:solidFill>
        <a:latin typeface="Arial" charset="0"/>
        <a:ea typeface="+mn-ea"/>
        <a:cs typeface="+mn-cs"/>
      </a:defRPr>
    </a:lvl4pPr>
    <a:lvl5pPr marL="1828800" algn="ctr" rtl="0" fontAlgn="base">
      <a:spcBef>
        <a:spcPct val="0"/>
      </a:spcBef>
      <a:spcAft>
        <a:spcPct val="0"/>
      </a:spcAft>
      <a:defRPr sz="4100" kern="1200">
        <a:solidFill>
          <a:schemeClr val="tx1"/>
        </a:solidFill>
        <a:latin typeface="Arial" charset="0"/>
        <a:ea typeface="+mn-ea"/>
        <a:cs typeface="+mn-cs"/>
      </a:defRPr>
    </a:lvl5pPr>
    <a:lvl6pPr marL="2286000" algn="l" defTabSz="914400" rtl="0" eaLnBrk="1" latinLnBrk="0" hangingPunct="1">
      <a:defRPr sz="4100" kern="1200">
        <a:solidFill>
          <a:schemeClr val="tx1"/>
        </a:solidFill>
        <a:latin typeface="Arial" charset="0"/>
        <a:ea typeface="+mn-ea"/>
        <a:cs typeface="+mn-cs"/>
      </a:defRPr>
    </a:lvl6pPr>
    <a:lvl7pPr marL="2743200" algn="l" defTabSz="914400" rtl="0" eaLnBrk="1" latinLnBrk="0" hangingPunct="1">
      <a:defRPr sz="4100" kern="1200">
        <a:solidFill>
          <a:schemeClr val="tx1"/>
        </a:solidFill>
        <a:latin typeface="Arial" charset="0"/>
        <a:ea typeface="+mn-ea"/>
        <a:cs typeface="+mn-cs"/>
      </a:defRPr>
    </a:lvl7pPr>
    <a:lvl8pPr marL="3200400" algn="l" defTabSz="914400" rtl="0" eaLnBrk="1" latinLnBrk="0" hangingPunct="1">
      <a:defRPr sz="4100" kern="1200">
        <a:solidFill>
          <a:schemeClr val="tx1"/>
        </a:solidFill>
        <a:latin typeface="Arial" charset="0"/>
        <a:ea typeface="+mn-ea"/>
        <a:cs typeface="+mn-cs"/>
      </a:defRPr>
    </a:lvl8pPr>
    <a:lvl9pPr marL="3657600" algn="l" defTabSz="914400" rtl="0" eaLnBrk="1" latinLnBrk="0" hangingPunct="1">
      <a:defRPr sz="4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showGuides="1">
      <p:cViewPr varScale="1">
        <p:scale>
          <a:sx n="31" d="100"/>
          <a:sy n="31" d="100"/>
        </p:scale>
        <p:origin x="-134" y="-586"/>
      </p:cViewPr>
      <p:guideLst>
        <p:guide orient="horz" pos="2015"/>
        <p:guide orient="horz" pos="8415"/>
        <p:guide orient="horz" pos="895"/>
        <p:guide pos="1080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p:cNvSpPr>
            <a:spLocks noRot="1" noChangeArrowheads="1" noTextEdit="1"/>
          </p:cNvSpPr>
          <p:nvPr>
            <p:ph type="sldImg" idx="2"/>
          </p:nvPr>
        </p:nvSpPr>
        <p:spPr bwMode="auto">
          <a:xfrm>
            <a:off x="-973138" y="692150"/>
            <a:ext cx="8662988" cy="346551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8789432A-2183-4C94-BE44-8C9BCCFC2A26}" type="slidenum">
              <a:rPr lang="en-US" altLang="en-US"/>
              <a:pPr/>
              <a:t>‹#›</a:t>
            </a:fld>
            <a:endParaRPr lang="en-US" altLang="en-US"/>
          </a:p>
        </p:txBody>
      </p:sp>
    </p:spTree>
    <p:extLst>
      <p:ext uri="{BB962C8B-B14F-4D97-AF65-F5344CB8AC3E}">
        <p14:creationId xmlns:p14="http://schemas.microsoft.com/office/powerpoint/2010/main" val="29517632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C43FAB-FB3D-48B0-865A-A677C276384E}" type="slidenum">
              <a:rPr lang="en-US" altLang="en-US"/>
              <a:pPr/>
              <a:t>1</a:t>
            </a:fld>
            <a:endParaRPr lang="en-US" altLang="en-US"/>
          </a:p>
        </p:txBody>
      </p:sp>
      <p:sp>
        <p:nvSpPr>
          <p:cNvPr id="4098" name="Rectangle 2"/>
          <p:cNvSpPr>
            <a:spLocks noRo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71750" y="4260850"/>
            <a:ext cx="29146500" cy="2940050"/>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5143500" y="7772400"/>
            <a:ext cx="24003000" cy="35052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270376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714500" y="549275"/>
            <a:ext cx="30861000" cy="2286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714500" y="3200400"/>
            <a:ext cx="30861000" cy="90519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54098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860250" y="549275"/>
            <a:ext cx="7715250" cy="11703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14500" y="549275"/>
            <a:ext cx="22993350" cy="117030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56648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14500" y="549275"/>
            <a:ext cx="30861000" cy="2286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714500" y="3200400"/>
            <a:ext cx="30861000" cy="90519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54262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708275" y="8813800"/>
            <a:ext cx="29146500" cy="2724150"/>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708275" y="5813425"/>
            <a:ext cx="29146500" cy="3000375"/>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412869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714500" y="549275"/>
            <a:ext cx="30861000" cy="2286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714500" y="3200400"/>
            <a:ext cx="15354300" cy="90519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7221200" y="3200400"/>
            <a:ext cx="15354300" cy="90519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91445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14500" y="549275"/>
            <a:ext cx="30861000" cy="2286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714500" y="3070225"/>
            <a:ext cx="15151100" cy="12795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714500" y="4349750"/>
            <a:ext cx="15151100" cy="79025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7419638" y="3070225"/>
            <a:ext cx="15155862" cy="12795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7419638" y="4349750"/>
            <a:ext cx="15155862" cy="79025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26090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14500" y="549275"/>
            <a:ext cx="30861000" cy="2286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026456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6729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14500" y="546100"/>
            <a:ext cx="11280775" cy="232410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3406438" y="546100"/>
            <a:ext cx="19169062" cy="117062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714500" y="2870200"/>
            <a:ext cx="11280775" cy="938212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209575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21475" y="9601200"/>
            <a:ext cx="20574000" cy="1133475"/>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721475" y="1225550"/>
            <a:ext cx="20574000" cy="82296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721475" y="10734675"/>
            <a:ext cx="20574000" cy="160972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95421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40" name="Object 16"/>
          <p:cNvGraphicFramePr>
            <a:graphicFrameLocks noChangeAspect="1"/>
          </p:cNvGraphicFramePr>
          <p:nvPr userDrawn="1"/>
        </p:nvGraphicFramePr>
        <p:xfrm>
          <a:off x="29170313" y="13481050"/>
          <a:ext cx="4406900" cy="128588"/>
        </p:xfrm>
        <a:graphic>
          <a:graphicData uri="http://schemas.openxmlformats.org/presentationml/2006/ole">
            <mc:AlternateContent xmlns:mc="http://schemas.openxmlformats.org/markup-compatibility/2006">
              <mc:Choice xmlns:v="urn:schemas-microsoft-com:vml" Requires="v">
                <p:oleObj spid="_x0000_s1041" name="CorelDRAW" r:id="rId14" imgW="8828280" imgH="313200" progId="CorelDRAW.Graphic.13">
                  <p:embed/>
                </p:oleObj>
              </mc:Choice>
              <mc:Fallback>
                <p:oleObj name="CorelDRAW" r:id="rId14" imgW="8828280" imgH="313200" progId="CorelDRAW.Graphic.13">
                  <p:embed/>
                  <p:pic>
                    <p:nvPicPr>
                      <p:cNvPr id="0" name="Object 1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9170313" y="13481050"/>
                        <a:ext cx="4406900" cy="1285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90738" rtl="0" fontAlgn="base">
        <a:spcBef>
          <a:spcPct val="0"/>
        </a:spcBef>
        <a:spcAft>
          <a:spcPct val="0"/>
        </a:spcAft>
        <a:defRPr sz="10100">
          <a:solidFill>
            <a:schemeClr val="tx2"/>
          </a:solidFill>
          <a:latin typeface="+mj-lt"/>
          <a:ea typeface="+mj-ea"/>
          <a:cs typeface="+mj-cs"/>
        </a:defRPr>
      </a:lvl1pPr>
      <a:lvl2pPr algn="ctr" defTabSz="2090738" rtl="0" fontAlgn="base">
        <a:spcBef>
          <a:spcPct val="0"/>
        </a:spcBef>
        <a:spcAft>
          <a:spcPct val="0"/>
        </a:spcAft>
        <a:defRPr sz="10100">
          <a:solidFill>
            <a:schemeClr val="tx2"/>
          </a:solidFill>
          <a:latin typeface="Arial" charset="0"/>
        </a:defRPr>
      </a:lvl2pPr>
      <a:lvl3pPr algn="ctr" defTabSz="2090738" rtl="0" fontAlgn="base">
        <a:spcBef>
          <a:spcPct val="0"/>
        </a:spcBef>
        <a:spcAft>
          <a:spcPct val="0"/>
        </a:spcAft>
        <a:defRPr sz="10100">
          <a:solidFill>
            <a:schemeClr val="tx2"/>
          </a:solidFill>
          <a:latin typeface="Arial" charset="0"/>
        </a:defRPr>
      </a:lvl3pPr>
      <a:lvl4pPr algn="ctr" defTabSz="2090738" rtl="0" fontAlgn="base">
        <a:spcBef>
          <a:spcPct val="0"/>
        </a:spcBef>
        <a:spcAft>
          <a:spcPct val="0"/>
        </a:spcAft>
        <a:defRPr sz="10100">
          <a:solidFill>
            <a:schemeClr val="tx2"/>
          </a:solidFill>
          <a:latin typeface="Arial" charset="0"/>
        </a:defRPr>
      </a:lvl4pPr>
      <a:lvl5pPr algn="ctr" defTabSz="2090738" rtl="0" fontAlgn="base">
        <a:spcBef>
          <a:spcPct val="0"/>
        </a:spcBef>
        <a:spcAft>
          <a:spcPct val="0"/>
        </a:spcAft>
        <a:defRPr sz="10100">
          <a:solidFill>
            <a:schemeClr val="tx2"/>
          </a:solidFill>
          <a:latin typeface="Arial" charset="0"/>
        </a:defRPr>
      </a:lvl5pPr>
      <a:lvl6pPr marL="457200" algn="ctr" defTabSz="2090738" rtl="0" fontAlgn="base">
        <a:spcBef>
          <a:spcPct val="0"/>
        </a:spcBef>
        <a:spcAft>
          <a:spcPct val="0"/>
        </a:spcAft>
        <a:defRPr sz="10100">
          <a:solidFill>
            <a:schemeClr val="tx2"/>
          </a:solidFill>
          <a:latin typeface="Arial" charset="0"/>
        </a:defRPr>
      </a:lvl6pPr>
      <a:lvl7pPr marL="914400" algn="ctr" defTabSz="2090738" rtl="0" fontAlgn="base">
        <a:spcBef>
          <a:spcPct val="0"/>
        </a:spcBef>
        <a:spcAft>
          <a:spcPct val="0"/>
        </a:spcAft>
        <a:defRPr sz="10100">
          <a:solidFill>
            <a:schemeClr val="tx2"/>
          </a:solidFill>
          <a:latin typeface="Arial" charset="0"/>
        </a:defRPr>
      </a:lvl7pPr>
      <a:lvl8pPr marL="1371600" algn="ctr" defTabSz="2090738" rtl="0" fontAlgn="base">
        <a:spcBef>
          <a:spcPct val="0"/>
        </a:spcBef>
        <a:spcAft>
          <a:spcPct val="0"/>
        </a:spcAft>
        <a:defRPr sz="10100">
          <a:solidFill>
            <a:schemeClr val="tx2"/>
          </a:solidFill>
          <a:latin typeface="Arial" charset="0"/>
        </a:defRPr>
      </a:lvl8pPr>
      <a:lvl9pPr marL="1828800" algn="ctr" defTabSz="2090738" rtl="0" fontAlgn="base">
        <a:spcBef>
          <a:spcPct val="0"/>
        </a:spcBef>
        <a:spcAft>
          <a:spcPct val="0"/>
        </a:spcAft>
        <a:defRPr sz="10100">
          <a:solidFill>
            <a:schemeClr val="tx2"/>
          </a:solidFill>
          <a:latin typeface="Arial" charset="0"/>
        </a:defRPr>
      </a:lvl9pPr>
    </p:titleStyle>
    <p:bodyStyle>
      <a:lvl1pPr marL="784225" indent="-784225" algn="l" defTabSz="2090738" rtl="0" fontAlgn="base">
        <a:spcBef>
          <a:spcPct val="20000"/>
        </a:spcBef>
        <a:spcAft>
          <a:spcPct val="0"/>
        </a:spcAft>
        <a:buChar char="•"/>
        <a:defRPr sz="7300">
          <a:solidFill>
            <a:schemeClr val="tx1"/>
          </a:solidFill>
          <a:latin typeface="+mn-lt"/>
          <a:ea typeface="+mn-ea"/>
          <a:cs typeface="+mn-cs"/>
        </a:defRPr>
      </a:lvl1pPr>
      <a:lvl2pPr marL="1697038" indent="-652463" algn="l" defTabSz="2090738" rtl="0" fontAlgn="base">
        <a:spcBef>
          <a:spcPct val="20000"/>
        </a:spcBef>
        <a:spcAft>
          <a:spcPct val="0"/>
        </a:spcAft>
        <a:buChar char="–"/>
        <a:defRPr sz="6400">
          <a:solidFill>
            <a:schemeClr val="tx1"/>
          </a:solidFill>
          <a:latin typeface="+mn-lt"/>
        </a:defRPr>
      </a:lvl2pPr>
      <a:lvl3pPr marL="2613025" indent="-522288" algn="l" defTabSz="2090738" rtl="0" fontAlgn="base">
        <a:spcBef>
          <a:spcPct val="20000"/>
        </a:spcBef>
        <a:spcAft>
          <a:spcPct val="0"/>
        </a:spcAft>
        <a:buChar char="•"/>
        <a:defRPr sz="5500">
          <a:solidFill>
            <a:schemeClr val="tx1"/>
          </a:solidFill>
          <a:latin typeface="+mn-lt"/>
        </a:defRPr>
      </a:lvl3pPr>
      <a:lvl4pPr marL="3656013" indent="-520700" algn="l" defTabSz="2090738" rtl="0" fontAlgn="base">
        <a:spcBef>
          <a:spcPct val="20000"/>
        </a:spcBef>
        <a:spcAft>
          <a:spcPct val="0"/>
        </a:spcAft>
        <a:buChar char="–"/>
        <a:defRPr sz="4600">
          <a:solidFill>
            <a:schemeClr val="tx1"/>
          </a:solidFill>
          <a:latin typeface="+mn-lt"/>
        </a:defRPr>
      </a:lvl4pPr>
      <a:lvl5pPr marL="4702175" indent="-522288" algn="l" defTabSz="2090738" rtl="0" fontAlgn="base">
        <a:spcBef>
          <a:spcPct val="20000"/>
        </a:spcBef>
        <a:spcAft>
          <a:spcPct val="0"/>
        </a:spcAft>
        <a:buChar char="»"/>
        <a:defRPr sz="4600">
          <a:solidFill>
            <a:schemeClr val="tx1"/>
          </a:solidFill>
          <a:latin typeface="+mn-lt"/>
        </a:defRPr>
      </a:lvl5pPr>
      <a:lvl6pPr marL="5159375" indent="-522288" algn="l" defTabSz="2090738" rtl="0" fontAlgn="base">
        <a:spcBef>
          <a:spcPct val="20000"/>
        </a:spcBef>
        <a:spcAft>
          <a:spcPct val="0"/>
        </a:spcAft>
        <a:buChar char="»"/>
        <a:defRPr sz="4600">
          <a:solidFill>
            <a:schemeClr val="tx1"/>
          </a:solidFill>
          <a:latin typeface="+mn-lt"/>
        </a:defRPr>
      </a:lvl6pPr>
      <a:lvl7pPr marL="5616575" indent="-522288" algn="l" defTabSz="2090738" rtl="0" fontAlgn="base">
        <a:spcBef>
          <a:spcPct val="20000"/>
        </a:spcBef>
        <a:spcAft>
          <a:spcPct val="0"/>
        </a:spcAft>
        <a:buChar char="»"/>
        <a:defRPr sz="4600">
          <a:solidFill>
            <a:schemeClr val="tx1"/>
          </a:solidFill>
          <a:latin typeface="+mn-lt"/>
        </a:defRPr>
      </a:lvl7pPr>
      <a:lvl8pPr marL="6073775" indent="-522288" algn="l" defTabSz="2090738" rtl="0" fontAlgn="base">
        <a:spcBef>
          <a:spcPct val="20000"/>
        </a:spcBef>
        <a:spcAft>
          <a:spcPct val="0"/>
        </a:spcAft>
        <a:buChar char="»"/>
        <a:defRPr sz="4600">
          <a:solidFill>
            <a:schemeClr val="tx1"/>
          </a:solidFill>
          <a:latin typeface="+mn-lt"/>
        </a:defRPr>
      </a:lvl8pPr>
      <a:lvl9pPr marL="6530975" indent="-522288" algn="l" defTabSz="2090738" rtl="0" fontAlgn="base">
        <a:spcBef>
          <a:spcPct val="20000"/>
        </a:spcBef>
        <a:spcAft>
          <a:spcPct val="0"/>
        </a:spcAft>
        <a:buChar char="»"/>
        <a:defRPr sz="4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124" name="AutoShape 76"/>
          <p:cNvSpPr>
            <a:spLocks noChangeArrowheads="1"/>
          </p:cNvSpPr>
          <p:nvPr/>
        </p:nvSpPr>
        <p:spPr bwMode="auto">
          <a:xfrm>
            <a:off x="25879425" y="2540000"/>
            <a:ext cx="7923213" cy="1082675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25" name="AutoShape 77"/>
          <p:cNvSpPr>
            <a:spLocks noChangeArrowheads="1"/>
          </p:cNvSpPr>
          <p:nvPr/>
        </p:nvSpPr>
        <p:spPr bwMode="auto">
          <a:xfrm>
            <a:off x="8956675" y="2540000"/>
            <a:ext cx="7923213" cy="1082675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26" name="AutoShape 78"/>
          <p:cNvSpPr>
            <a:spLocks noChangeArrowheads="1"/>
          </p:cNvSpPr>
          <p:nvPr/>
        </p:nvSpPr>
        <p:spPr bwMode="auto">
          <a:xfrm>
            <a:off x="17403763" y="2540000"/>
            <a:ext cx="7924800" cy="1082675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27" name="AutoShape 79"/>
          <p:cNvSpPr>
            <a:spLocks noChangeArrowheads="1"/>
          </p:cNvSpPr>
          <p:nvPr/>
        </p:nvSpPr>
        <p:spPr bwMode="auto">
          <a:xfrm>
            <a:off x="444500" y="2540000"/>
            <a:ext cx="7924800" cy="1082675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28" name="Text Box 80"/>
          <p:cNvSpPr txBox="1">
            <a:spLocks noChangeArrowheads="1"/>
          </p:cNvSpPr>
          <p:nvPr/>
        </p:nvSpPr>
        <p:spPr bwMode="auto">
          <a:xfrm>
            <a:off x="657225" y="3687763"/>
            <a:ext cx="7477125" cy="835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3537" tIns="21768" rIns="43537" bIns="21768">
            <a:spAutoFit/>
          </a:bodyPr>
          <a:lstStyle>
            <a:lvl1pPr algn="l" defTabSz="2090738">
              <a:defRPr>
                <a:solidFill>
                  <a:schemeClr val="tx1"/>
                </a:solidFill>
                <a:latin typeface="Arial" charset="0"/>
              </a:defRPr>
            </a:lvl1pPr>
            <a:lvl2pPr marL="217488" algn="l" defTabSz="2090738">
              <a:defRPr>
                <a:solidFill>
                  <a:schemeClr val="tx1"/>
                </a:solidFill>
                <a:latin typeface="Arial" charset="0"/>
              </a:defRPr>
            </a:lvl2pPr>
            <a:lvl3pPr marL="434975" algn="l" defTabSz="2090738">
              <a:defRPr>
                <a:solidFill>
                  <a:schemeClr val="tx1"/>
                </a:solidFill>
                <a:latin typeface="Arial" charset="0"/>
              </a:defRPr>
            </a:lvl3pPr>
            <a:lvl4pPr marL="654050" algn="l" defTabSz="2090738">
              <a:defRPr>
                <a:solidFill>
                  <a:schemeClr val="tx1"/>
                </a:solidFill>
                <a:latin typeface="Arial" charset="0"/>
              </a:defRPr>
            </a:lvl4pPr>
            <a:lvl5pPr marL="869950" algn="l" defTabSz="2090738">
              <a:defRPr>
                <a:solidFill>
                  <a:schemeClr val="tx1"/>
                </a:solidFill>
                <a:latin typeface="Arial" charset="0"/>
              </a:defRPr>
            </a:lvl5pPr>
            <a:lvl6pPr marL="1327150" defTabSz="2090738" fontAlgn="base">
              <a:spcBef>
                <a:spcPct val="0"/>
              </a:spcBef>
              <a:spcAft>
                <a:spcPct val="0"/>
              </a:spcAft>
              <a:defRPr>
                <a:solidFill>
                  <a:schemeClr val="tx1"/>
                </a:solidFill>
                <a:latin typeface="Arial" charset="0"/>
              </a:defRPr>
            </a:lvl6pPr>
            <a:lvl7pPr marL="1784350" defTabSz="2090738" fontAlgn="base">
              <a:spcBef>
                <a:spcPct val="0"/>
              </a:spcBef>
              <a:spcAft>
                <a:spcPct val="0"/>
              </a:spcAft>
              <a:defRPr>
                <a:solidFill>
                  <a:schemeClr val="tx1"/>
                </a:solidFill>
                <a:latin typeface="Arial" charset="0"/>
              </a:defRPr>
            </a:lvl7pPr>
            <a:lvl8pPr marL="2241550" defTabSz="2090738" fontAlgn="base">
              <a:spcBef>
                <a:spcPct val="0"/>
              </a:spcBef>
              <a:spcAft>
                <a:spcPct val="0"/>
              </a:spcAft>
              <a:defRPr>
                <a:solidFill>
                  <a:schemeClr val="tx1"/>
                </a:solidFill>
                <a:latin typeface="Arial" charset="0"/>
              </a:defRPr>
            </a:lvl8pPr>
            <a:lvl9pPr marL="2698750" defTabSz="2090738" fontAlgn="base">
              <a:spcBef>
                <a:spcPct val="0"/>
              </a:spcBef>
              <a:spcAft>
                <a:spcPct val="0"/>
              </a:spcAft>
              <a:defRPr>
                <a:solidFill>
                  <a:schemeClr val="tx1"/>
                </a:solidFill>
                <a:latin typeface="Arial" charset="0"/>
              </a:defRPr>
            </a:lvl9pPr>
          </a:lstStyle>
          <a:p>
            <a:pPr eaLnBrk="0" hangingPunct="0">
              <a:lnSpc>
                <a:spcPct val="95000"/>
              </a:lnSpc>
            </a:pPr>
            <a:r>
              <a:rPr lang="en-US" altLang="en-US" sz="1300">
                <a:latin typeface="Times New Roman" pitchFamily="18" charset="0"/>
              </a:rPr>
              <a:t>We hope you find this template useful! This one is set up to yield a 30x75” horizontal poster when we print it at 200%.</a:t>
            </a:r>
          </a:p>
          <a:p>
            <a:pPr eaLnBrk="0" hangingPunct="0">
              <a:lnSpc>
                <a:spcPct val="95000"/>
              </a:lnSpc>
            </a:pPr>
            <a:endParaRPr lang="en-US" altLang="en-US" sz="1300">
              <a:latin typeface="Times New Roman" pitchFamily="18" charset="0"/>
            </a:endParaRPr>
          </a:p>
          <a:p>
            <a:pPr eaLnBrk="0" hangingPunct="0">
              <a:lnSpc>
                <a:spcPct val="95000"/>
              </a:lnSpc>
            </a:pPr>
            <a:r>
              <a:rPr lang="en-US" altLang="en-US" sz="130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eaLnBrk="0" hangingPunct="0">
              <a:lnSpc>
                <a:spcPct val="95000"/>
              </a:lnSpc>
            </a:pPr>
            <a:endParaRPr lang="en-US" altLang="en-US" sz="1300">
              <a:latin typeface="Times New Roman" pitchFamily="18" charset="0"/>
            </a:endParaRPr>
          </a:p>
          <a:p>
            <a:pPr eaLnBrk="0" hangingPunct="0">
              <a:lnSpc>
                <a:spcPct val="95000"/>
              </a:lnSpc>
            </a:pPr>
            <a:r>
              <a:rPr lang="en-US" altLang="en-US" sz="130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eaLnBrk="0" hangingPunct="0">
              <a:lnSpc>
                <a:spcPct val="95000"/>
              </a:lnSpc>
            </a:pPr>
            <a:endParaRPr lang="en-US" altLang="en-US" sz="1300">
              <a:latin typeface="Times New Roman" pitchFamily="18" charset="0"/>
            </a:endParaRPr>
          </a:p>
          <a:p>
            <a:pPr eaLnBrk="0" hangingPunct="0">
              <a:lnSpc>
                <a:spcPct val="95000"/>
              </a:lnSpc>
            </a:pPr>
            <a:r>
              <a:rPr lang="en-US" altLang="en-US" sz="130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eaLnBrk="0" hangingPunct="0">
              <a:lnSpc>
                <a:spcPct val="95000"/>
              </a:lnSpc>
            </a:pPr>
            <a:endParaRPr lang="en-US" altLang="en-US" sz="1300">
              <a:latin typeface="Times New Roman" pitchFamily="18" charset="0"/>
            </a:endParaRPr>
          </a:p>
          <a:p>
            <a:pPr eaLnBrk="0" hangingPunct="0">
              <a:lnSpc>
                <a:spcPct val="95000"/>
              </a:lnSpc>
            </a:pPr>
            <a:r>
              <a:rPr lang="en-US" altLang="en-US" sz="1300" b="1">
                <a:latin typeface="Times New Roman" pitchFamily="18" charset="0"/>
              </a:rPr>
              <a:t>How to bring things in from Excel® and Word®</a:t>
            </a:r>
            <a:endParaRPr lang="en-US" altLang="en-US" sz="1300">
              <a:latin typeface="Times New Roman" pitchFamily="18" charset="0"/>
            </a:endParaRPr>
          </a:p>
          <a:p>
            <a:pPr eaLnBrk="0" hangingPunct="0">
              <a:lnSpc>
                <a:spcPct val="95000"/>
              </a:lnSpc>
            </a:pPr>
            <a:endParaRPr lang="en-US" altLang="en-US" sz="1300">
              <a:latin typeface="Times New Roman" pitchFamily="18" charset="0"/>
            </a:endParaRPr>
          </a:p>
          <a:p>
            <a:pPr eaLnBrk="0" hangingPunct="0">
              <a:lnSpc>
                <a:spcPct val="95000"/>
              </a:lnSpc>
            </a:pPr>
            <a:r>
              <a:rPr lang="en-US" altLang="en-US" sz="1300" b="1">
                <a:latin typeface="Times New Roman" pitchFamily="18" charset="0"/>
              </a:rPr>
              <a:t>Excel</a:t>
            </a:r>
            <a:r>
              <a:rPr lang="en-US" altLang="en-US" sz="1300">
                <a:latin typeface="Times New Roman" pitchFamily="18" charset="0"/>
              </a:rPr>
              <a:t>- select the chart, hit edit-copy, and then edit-paste into PowerPoint®. The chart can then be stretched to fit as required. If you need to edit parts of the chart, it can be ungrouped. </a:t>
            </a:r>
            <a:r>
              <a:rPr lang="en-US" altLang="en-US" sz="1300" b="1" i="1" u="sng">
                <a:latin typeface="Times New Roman" pitchFamily="18" charset="0"/>
              </a:rPr>
              <a:t>Watch out</a:t>
            </a:r>
            <a:r>
              <a:rPr lang="en-US" altLang="en-US" sz="130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eaLnBrk="0" hangingPunct="0">
              <a:lnSpc>
                <a:spcPct val="95000"/>
              </a:lnSpc>
            </a:pPr>
            <a:endParaRPr lang="en-US" altLang="en-US" sz="1300">
              <a:latin typeface="Times New Roman" pitchFamily="18" charset="0"/>
            </a:endParaRPr>
          </a:p>
          <a:p>
            <a:pPr eaLnBrk="0" hangingPunct="0">
              <a:lnSpc>
                <a:spcPct val="95000"/>
              </a:lnSpc>
            </a:pPr>
            <a:r>
              <a:rPr lang="en-US" altLang="en-US" sz="1300" b="1">
                <a:latin typeface="Times New Roman" pitchFamily="18" charset="0"/>
              </a:rPr>
              <a:t>Word</a:t>
            </a:r>
            <a:r>
              <a:rPr lang="en-US" altLang="en-US" sz="130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eaLnBrk="0" hangingPunct="0">
              <a:lnSpc>
                <a:spcPct val="95000"/>
              </a:lnSpc>
            </a:pPr>
            <a:endParaRPr lang="en-US" altLang="en-US" sz="1300" b="1">
              <a:latin typeface="Times New Roman" pitchFamily="18" charset="0"/>
            </a:endParaRPr>
          </a:p>
          <a:p>
            <a:pPr eaLnBrk="0" hangingPunct="0">
              <a:lnSpc>
                <a:spcPct val="95000"/>
              </a:lnSpc>
            </a:pPr>
            <a:r>
              <a:rPr lang="en-US" altLang="en-US" sz="1300" b="1">
                <a:latin typeface="Times New Roman" pitchFamily="18" charset="0"/>
              </a:rPr>
              <a:t>Scans</a:t>
            </a:r>
            <a:endParaRPr lang="en-US" altLang="en-US" sz="1300">
              <a:latin typeface="Times New Roman" pitchFamily="18" charset="0"/>
            </a:endParaRPr>
          </a:p>
          <a:p>
            <a:pPr eaLnBrk="0" hangingPunct="0">
              <a:lnSpc>
                <a:spcPct val="95000"/>
              </a:lnSpc>
            </a:pPr>
            <a:endParaRPr lang="en-US" altLang="en-US" sz="1300">
              <a:latin typeface="Times New Roman" pitchFamily="18" charset="0"/>
            </a:endParaRPr>
          </a:p>
          <a:p>
            <a:pPr eaLnBrk="0" hangingPunct="0">
              <a:lnSpc>
                <a:spcPct val="95000"/>
              </a:lnSpc>
            </a:pPr>
            <a:r>
              <a:rPr lang="en-US" altLang="en-US" sz="1300">
                <a:latin typeface="Times New Roman" pitchFamily="18" charset="0"/>
              </a:rPr>
              <a:t>We need images to be 72 to 100 dpi in their </a:t>
            </a:r>
            <a:r>
              <a:rPr lang="en-US" altLang="en-US" sz="1300" u="sng">
                <a:latin typeface="Times New Roman" pitchFamily="18" charset="0"/>
              </a:rPr>
              <a:t>final size</a:t>
            </a:r>
            <a:r>
              <a:rPr lang="en-US" altLang="en-US" sz="1300">
                <a:latin typeface="Times New Roman" pitchFamily="18" charset="0"/>
              </a:rPr>
              <a:t>, or use a rule of thumb of 2 to 4 megabytes of uncompressed .tif file per square foot of image. For instance, a 3x5 photo that will be 6x10 in size on the final poster should be scanned at 200 dpi. </a:t>
            </a:r>
          </a:p>
          <a:p>
            <a:pPr eaLnBrk="0" hangingPunct="0">
              <a:lnSpc>
                <a:spcPct val="95000"/>
              </a:lnSpc>
            </a:pPr>
            <a:endParaRPr lang="en-US" altLang="en-US" sz="1300">
              <a:latin typeface="Times New Roman" pitchFamily="18" charset="0"/>
            </a:endParaRPr>
          </a:p>
          <a:p>
            <a:pPr eaLnBrk="0" hangingPunct="0">
              <a:lnSpc>
                <a:spcPct val="95000"/>
              </a:lnSpc>
            </a:pPr>
            <a:r>
              <a:rPr lang="en-US" altLang="en-US" sz="1300">
                <a:latin typeface="Times New Roman" pitchFamily="18" charset="0"/>
              </a:rPr>
              <a:t>We prefer that you import tif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eaLnBrk="0" hangingPunct="0">
              <a:lnSpc>
                <a:spcPct val="95000"/>
              </a:lnSpc>
            </a:pPr>
            <a:endParaRPr lang="en-US" altLang="en-US" sz="1300">
              <a:latin typeface="Times New Roman" pitchFamily="18" charset="0"/>
            </a:endParaRPr>
          </a:p>
          <a:p>
            <a:pPr eaLnBrk="0" hangingPunct="0">
              <a:lnSpc>
                <a:spcPct val="95000"/>
              </a:lnSpc>
            </a:pPr>
            <a:r>
              <a:rPr lang="en-US" altLang="en-US" sz="1300" b="1">
                <a:latin typeface="Times New Roman" pitchFamily="18" charset="0"/>
              </a:rPr>
              <a:t>Preview: </a:t>
            </a:r>
            <a:r>
              <a:rPr lang="en-US" altLang="en-US" sz="1300">
                <a:latin typeface="Times New Roman" pitchFamily="18" charset="0"/>
              </a:rPr>
              <a:t>To see your in poster in actual  size, go to view-zoom-100%. Posters to be printed at 200% need to be viewed at 200%.</a:t>
            </a:r>
          </a:p>
          <a:p>
            <a:pPr eaLnBrk="0" hangingPunct="0">
              <a:lnSpc>
                <a:spcPct val="95000"/>
              </a:lnSpc>
            </a:pPr>
            <a:endParaRPr lang="en-US" altLang="en-US" sz="1300">
              <a:latin typeface="Times New Roman" pitchFamily="18" charset="0"/>
            </a:endParaRPr>
          </a:p>
          <a:p>
            <a:pPr eaLnBrk="0" hangingPunct="0">
              <a:lnSpc>
                <a:spcPct val="95000"/>
              </a:lnSpc>
            </a:pPr>
            <a:r>
              <a:rPr lang="en-US" altLang="en-US" sz="1300" b="1">
                <a:latin typeface="Times New Roman" pitchFamily="18" charset="0"/>
              </a:rPr>
              <a:t>Feedback:</a:t>
            </a:r>
            <a:r>
              <a:rPr lang="en-US" altLang="en-US" sz="1300">
                <a:latin typeface="Times New Roman" pitchFamily="18" charset="0"/>
              </a:rPr>
              <a:t> If you have comments about how this template worked for you, email to sales@megaprint.com.  </a:t>
            </a:r>
          </a:p>
          <a:p>
            <a:pPr eaLnBrk="0" hangingPunct="0">
              <a:lnSpc>
                <a:spcPct val="95000"/>
              </a:lnSpc>
            </a:pPr>
            <a:endParaRPr lang="en-US" altLang="en-US" sz="1300">
              <a:latin typeface="Times New Roman" pitchFamily="18" charset="0"/>
            </a:endParaRPr>
          </a:p>
          <a:p>
            <a:pPr eaLnBrk="0" hangingPunct="0">
              <a:lnSpc>
                <a:spcPct val="95000"/>
              </a:lnSpc>
            </a:pPr>
            <a:r>
              <a:rPr lang="en-US" altLang="en-US" sz="1300">
                <a:latin typeface="Times New Roman" pitchFamily="18" charset="0"/>
              </a:rPr>
              <a:t>We listen! Call us at 800-590-7850 if we can help in any way.</a:t>
            </a:r>
            <a:endParaRPr lang="en-US" altLang="en-US" sz="1300" b="1">
              <a:latin typeface="Times New Roman" pitchFamily="18" charset="0"/>
            </a:endParaRPr>
          </a:p>
        </p:txBody>
      </p:sp>
      <p:sp>
        <p:nvSpPr>
          <p:cNvPr id="2129" name="Text Box 81"/>
          <p:cNvSpPr txBox="1">
            <a:spLocks noChangeArrowheads="1"/>
          </p:cNvSpPr>
          <p:nvPr/>
        </p:nvSpPr>
        <p:spPr bwMode="auto">
          <a:xfrm>
            <a:off x="9123363" y="2730500"/>
            <a:ext cx="7516812" cy="608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3537" tIns="21768" rIns="43537" bIns="21768">
            <a:spAutoFit/>
          </a:bodyPr>
          <a:lstStyle>
            <a:lvl1pPr algn="l" defTabSz="2090738">
              <a:defRPr>
                <a:solidFill>
                  <a:schemeClr val="tx1"/>
                </a:solidFill>
                <a:latin typeface="Arial" charset="0"/>
              </a:defRPr>
            </a:lvl1pPr>
            <a:lvl2pPr marL="217488" algn="l" defTabSz="2090738">
              <a:defRPr>
                <a:solidFill>
                  <a:schemeClr val="tx1"/>
                </a:solidFill>
                <a:latin typeface="Arial" charset="0"/>
              </a:defRPr>
            </a:lvl2pPr>
            <a:lvl3pPr marL="434975" algn="l" defTabSz="2090738">
              <a:defRPr>
                <a:solidFill>
                  <a:schemeClr val="tx1"/>
                </a:solidFill>
                <a:latin typeface="Arial" charset="0"/>
              </a:defRPr>
            </a:lvl3pPr>
            <a:lvl4pPr marL="654050" algn="l" defTabSz="2090738">
              <a:defRPr>
                <a:solidFill>
                  <a:schemeClr val="tx1"/>
                </a:solidFill>
                <a:latin typeface="Arial" charset="0"/>
              </a:defRPr>
            </a:lvl4pPr>
            <a:lvl5pPr marL="869950" algn="l" defTabSz="2090738">
              <a:defRPr>
                <a:solidFill>
                  <a:schemeClr val="tx1"/>
                </a:solidFill>
                <a:latin typeface="Arial" charset="0"/>
              </a:defRPr>
            </a:lvl5pPr>
            <a:lvl6pPr marL="1327150" defTabSz="2090738" fontAlgn="base">
              <a:spcBef>
                <a:spcPct val="0"/>
              </a:spcBef>
              <a:spcAft>
                <a:spcPct val="0"/>
              </a:spcAft>
              <a:defRPr>
                <a:solidFill>
                  <a:schemeClr val="tx1"/>
                </a:solidFill>
                <a:latin typeface="Arial" charset="0"/>
              </a:defRPr>
            </a:lvl6pPr>
            <a:lvl7pPr marL="1784350" defTabSz="2090738" fontAlgn="base">
              <a:spcBef>
                <a:spcPct val="0"/>
              </a:spcBef>
              <a:spcAft>
                <a:spcPct val="0"/>
              </a:spcAft>
              <a:defRPr>
                <a:solidFill>
                  <a:schemeClr val="tx1"/>
                </a:solidFill>
                <a:latin typeface="Arial" charset="0"/>
              </a:defRPr>
            </a:lvl7pPr>
            <a:lvl8pPr marL="2241550" defTabSz="2090738" fontAlgn="base">
              <a:spcBef>
                <a:spcPct val="0"/>
              </a:spcBef>
              <a:spcAft>
                <a:spcPct val="0"/>
              </a:spcAft>
              <a:defRPr>
                <a:solidFill>
                  <a:schemeClr val="tx1"/>
                </a:solidFill>
                <a:latin typeface="Arial" charset="0"/>
              </a:defRPr>
            </a:lvl8pPr>
            <a:lvl9pPr marL="2698750" defTabSz="2090738" fontAlgn="base">
              <a:spcBef>
                <a:spcPct val="0"/>
              </a:spcBef>
              <a:spcAft>
                <a:spcPct val="0"/>
              </a:spcAft>
              <a:defRPr>
                <a:solidFill>
                  <a:schemeClr val="tx1"/>
                </a:solidFill>
                <a:latin typeface="Arial" charset="0"/>
              </a:defRPr>
            </a:lvl9pPr>
          </a:lstStyle>
          <a:p>
            <a:pPr algn="ctr">
              <a:spcBef>
                <a:spcPct val="50000"/>
              </a:spcBef>
            </a:pPr>
            <a:r>
              <a:rPr lang="en-US" altLang="en-US" sz="3700" b="1"/>
              <a:t>Methods</a:t>
            </a:r>
          </a:p>
        </p:txBody>
      </p:sp>
      <p:sp>
        <p:nvSpPr>
          <p:cNvPr id="2130" name="Text Box 82"/>
          <p:cNvSpPr txBox="1">
            <a:spLocks noChangeArrowheads="1"/>
          </p:cNvSpPr>
          <p:nvPr/>
        </p:nvSpPr>
        <p:spPr bwMode="auto">
          <a:xfrm>
            <a:off x="26157238" y="2733675"/>
            <a:ext cx="7516812" cy="608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3537" tIns="21768" rIns="43537" bIns="21768">
            <a:spAutoFit/>
          </a:bodyPr>
          <a:lstStyle>
            <a:lvl1pPr algn="l" defTabSz="2090738">
              <a:defRPr>
                <a:solidFill>
                  <a:schemeClr val="tx1"/>
                </a:solidFill>
                <a:latin typeface="Arial" charset="0"/>
              </a:defRPr>
            </a:lvl1pPr>
            <a:lvl2pPr marL="217488" algn="l" defTabSz="2090738">
              <a:defRPr>
                <a:solidFill>
                  <a:schemeClr val="tx1"/>
                </a:solidFill>
                <a:latin typeface="Arial" charset="0"/>
              </a:defRPr>
            </a:lvl2pPr>
            <a:lvl3pPr marL="434975" algn="l" defTabSz="2090738">
              <a:defRPr>
                <a:solidFill>
                  <a:schemeClr val="tx1"/>
                </a:solidFill>
                <a:latin typeface="Arial" charset="0"/>
              </a:defRPr>
            </a:lvl3pPr>
            <a:lvl4pPr marL="654050" algn="l" defTabSz="2090738">
              <a:defRPr>
                <a:solidFill>
                  <a:schemeClr val="tx1"/>
                </a:solidFill>
                <a:latin typeface="Arial" charset="0"/>
              </a:defRPr>
            </a:lvl4pPr>
            <a:lvl5pPr marL="869950" algn="l" defTabSz="2090738">
              <a:defRPr>
                <a:solidFill>
                  <a:schemeClr val="tx1"/>
                </a:solidFill>
                <a:latin typeface="Arial" charset="0"/>
              </a:defRPr>
            </a:lvl5pPr>
            <a:lvl6pPr marL="1327150" defTabSz="2090738" fontAlgn="base">
              <a:spcBef>
                <a:spcPct val="0"/>
              </a:spcBef>
              <a:spcAft>
                <a:spcPct val="0"/>
              </a:spcAft>
              <a:defRPr>
                <a:solidFill>
                  <a:schemeClr val="tx1"/>
                </a:solidFill>
                <a:latin typeface="Arial" charset="0"/>
              </a:defRPr>
            </a:lvl6pPr>
            <a:lvl7pPr marL="1784350" defTabSz="2090738" fontAlgn="base">
              <a:spcBef>
                <a:spcPct val="0"/>
              </a:spcBef>
              <a:spcAft>
                <a:spcPct val="0"/>
              </a:spcAft>
              <a:defRPr>
                <a:solidFill>
                  <a:schemeClr val="tx1"/>
                </a:solidFill>
                <a:latin typeface="Arial" charset="0"/>
              </a:defRPr>
            </a:lvl7pPr>
            <a:lvl8pPr marL="2241550" defTabSz="2090738" fontAlgn="base">
              <a:spcBef>
                <a:spcPct val="0"/>
              </a:spcBef>
              <a:spcAft>
                <a:spcPct val="0"/>
              </a:spcAft>
              <a:defRPr>
                <a:solidFill>
                  <a:schemeClr val="tx1"/>
                </a:solidFill>
                <a:latin typeface="Arial" charset="0"/>
              </a:defRPr>
            </a:lvl8pPr>
            <a:lvl9pPr marL="2698750" defTabSz="2090738" fontAlgn="base">
              <a:spcBef>
                <a:spcPct val="0"/>
              </a:spcBef>
              <a:spcAft>
                <a:spcPct val="0"/>
              </a:spcAft>
              <a:defRPr>
                <a:solidFill>
                  <a:schemeClr val="tx1"/>
                </a:solidFill>
                <a:latin typeface="Arial" charset="0"/>
              </a:defRPr>
            </a:lvl9pPr>
          </a:lstStyle>
          <a:p>
            <a:pPr algn="ctr">
              <a:spcBef>
                <a:spcPct val="50000"/>
              </a:spcBef>
            </a:pPr>
            <a:r>
              <a:rPr lang="en-US" altLang="en-US" sz="3700" b="1"/>
              <a:t>Conclusions</a:t>
            </a:r>
          </a:p>
        </p:txBody>
      </p:sp>
      <p:sp>
        <p:nvSpPr>
          <p:cNvPr id="2131" name="AutoShape 83"/>
          <p:cNvSpPr>
            <a:spLocks noChangeArrowheads="1"/>
          </p:cNvSpPr>
          <p:nvPr/>
        </p:nvSpPr>
        <p:spPr bwMode="auto">
          <a:xfrm>
            <a:off x="444500" y="158750"/>
            <a:ext cx="33369250" cy="219075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3537" tIns="21768" rIns="43537" bIns="21768" anchor="ctr"/>
          <a:lstStyle>
            <a:lvl1pPr algn="l" defTabSz="2090738">
              <a:defRPr>
                <a:solidFill>
                  <a:schemeClr val="tx1"/>
                </a:solidFill>
                <a:latin typeface="Arial" charset="0"/>
              </a:defRPr>
            </a:lvl1pPr>
            <a:lvl2pPr marL="217488" algn="l" defTabSz="2090738">
              <a:defRPr>
                <a:solidFill>
                  <a:schemeClr val="tx1"/>
                </a:solidFill>
                <a:latin typeface="Arial" charset="0"/>
              </a:defRPr>
            </a:lvl2pPr>
            <a:lvl3pPr marL="434975" algn="l" defTabSz="2090738">
              <a:defRPr>
                <a:solidFill>
                  <a:schemeClr val="tx1"/>
                </a:solidFill>
                <a:latin typeface="Arial" charset="0"/>
              </a:defRPr>
            </a:lvl3pPr>
            <a:lvl4pPr marL="654050" algn="l" defTabSz="2090738">
              <a:defRPr>
                <a:solidFill>
                  <a:schemeClr val="tx1"/>
                </a:solidFill>
                <a:latin typeface="Arial" charset="0"/>
              </a:defRPr>
            </a:lvl4pPr>
            <a:lvl5pPr marL="869950" algn="l" defTabSz="2090738">
              <a:defRPr>
                <a:solidFill>
                  <a:schemeClr val="tx1"/>
                </a:solidFill>
                <a:latin typeface="Arial" charset="0"/>
              </a:defRPr>
            </a:lvl5pPr>
            <a:lvl6pPr marL="1327150" defTabSz="2090738" fontAlgn="base">
              <a:spcBef>
                <a:spcPct val="0"/>
              </a:spcBef>
              <a:spcAft>
                <a:spcPct val="0"/>
              </a:spcAft>
              <a:defRPr>
                <a:solidFill>
                  <a:schemeClr val="tx1"/>
                </a:solidFill>
                <a:latin typeface="Arial" charset="0"/>
              </a:defRPr>
            </a:lvl6pPr>
            <a:lvl7pPr marL="1784350" defTabSz="2090738" fontAlgn="base">
              <a:spcBef>
                <a:spcPct val="0"/>
              </a:spcBef>
              <a:spcAft>
                <a:spcPct val="0"/>
              </a:spcAft>
              <a:defRPr>
                <a:solidFill>
                  <a:schemeClr val="tx1"/>
                </a:solidFill>
                <a:latin typeface="Arial" charset="0"/>
              </a:defRPr>
            </a:lvl7pPr>
            <a:lvl8pPr marL="2241550" defTabSz="2090738" fontAlgn="base">
              <a:spcBef>
                <a:spcPct val="0"/>
              </a:spcBef>
              <a:spcAft>
                <a:spcPct val="0"/>
              </a:spcAft>
              <a:defRPr>
                <a:solidFill>
                  <a:schemeClr val="tx1"/>
                </a:solidFill>
                <a:latin typeface="Arial" charset="0"/>
              </a:defRPr>
            </a:lvl8pPr>
            <a:lvl9pPr marL="2698750" defTabSz="2090738" fontAlgn="base">
              <a:spcBef>
                <a:spcPct val="0"/>
              </a:spcBef>
              <a:spcAft>
                <a:spcPct val="0"/>
              </a:spcAft>
              <a:defRPr>
                <a:solidFill>
                  <a:schemeClr val="tx1"/>
                </a:solidFill>
                <a:latin typeface="Arial" charset="0"/>
              </a:defRPr>
            </a:lvl9pPr>
          </a:lstStyle>
          <a:p>
            <a:pPr algn="ctr"/>
            <a:endParaRPr lang="en-US" altLang="en-US" sz="3700">
              <a:solidFill>
                <a:schemeClr val="bg1"/>
              </a:solidFill>
            </a:endParaRPr>
          </a:p>
        </p:txBody>
      </p:sp>
      <p:sp>
        <p:nvSpPr>
          <p:cNvPr id="2132" name="Text Box 84"/>
          <p:cNvSpPr txBox="1">
            <a:spLocks noChangeArrowheads="1"/>
          </p:cNvSpPr>
          <p:nvPr/>
        </p:nvSpPr>
        <p:spPr bwMode="auto">
          <a:xfrm>
            <a:off x="3648075" y="265113"/>
            <a:ext cx="27077988" cy="1719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3537" tIns="21768" rIns="43537" bIns="21768">
            <a:spAutoFit/>
          </a:bodyPr>
          <a:lstStyle>
            <a:lvl1pPr algn="l" defTabSz="2090738">
              <a:defRPr>
                <a:solidFill>
                  <a:schemeClr val="tx1"/>
                </a:solidFill>
                <a:latin typeface="Arial" charset="0"/>
              </a:defRPr>
            </a:lvl1pPr>
            <a:lvl2pPr marL="217488" algn="l" defTabSz="2090738">
              <a:defRPr>
                <a:solidFill>
                  <a:schemeClr val="tx1"/>
                </a:solidFill>
                <a:latin typeface="Arial" charset="0"/>
              </a:defRPr>
            </a:lvl2pPr>
            <a:lvl3pPr marL="434975" algn="l" defTabSz="2090738">
              <a:defRPr>
                <a:solidFill>
                  <a:schemeClr val="tx1"/>
                </a:solidFill>
                <a:latin typeface="Arial" charset="0"/>
              </a:defRPr>
            </a:lvl3pPr>
            <a:lvl4pPr marL="654050" algn="l" defTabSz="2090738">
              <a:defRPr>
                <a:solidFill>
                  <a:schemeClr val="tx1"/>
                </a:solidFill>
                <a:latin typeface="Arial" charset="0"/>
              </a:defRPr>
            </a:lvl4pPr>
            <a:lvl5pPr marL="869950" algn="l" defTabSz="2090738">
              <a:defRPr>
                <a:solidFill>
                  <a:schemeClr val="tx1"/>
                </a:solidFill>
                <a:latin typeface="Arial" charset="0"/>
              </a:defRPr>
            </a:lvl5pPr>
            <a:lvl6pPr marL="1327150" defTabSz="2090738" fontAlgn="base">
              <a:spcBef>
                <a:spcPct val="0"/>
              </a:spcBef>
              <a:spcAft>
                <a:spcPct val="0"/>
              </a:spcAft>
              <a:defRPr>
                <a:solidFill>
                  <a:schemeClr val="tx1"/>
                </a:solidFill>
                <a:latin typeface="Arial" charset="0"/>
              </a:defRPr>
            </a:lvl6pPr>
            <a:lvl7pPr marL="1784350" defTabSz="2090738" fontAlgn="base">
              <a:spcBef>
                <a:spcPct val="0"/>
              </a:spcBef>
              <a:spcAft>
                <a:spcPct val="0"/>
              </a:spcAft>
              <a:defRPr>
                <a:solidFill>
                  <a:schemeClr val="tx1"/>
                </a:solidFill>
                <a:latin typeface="Arial" charset="0"/>
              </a:defRPr>
            </a:lvl7pPr>
            <a:lvl8pPr marL="2241550" defTabSz="2090738" fontAlgn="base">
              <a:spcBef>
                <a:spcPct val="0"/>
              </a:spcBef>
              <a:spcAft>
                <a:spcPct val="0"/>
              </a:spcAft>
              <a:defRPr>
                <a:solidFill>
                  <a:schemeClr val="tx1"/>
                </a:solidFill>
                <a:latin typeface="Arial" charset="0"/>
              </a:defRPr>
            </a:lvl8pPr>
            <a:lvl9pPr marL="2698750" defTabSz="2090738" fontAlgn="base">
              <a:spcBef>
                <a:spcPct val="0"/>
              </a:spcBef>
              <a:spcAft>
                <a:spcPct val="0"/>
              </a:spcAft>
              <a:defRPr>
                <a:solidFill>
                  <a:schemeClr val="tx1"/>
                </a:solidFill>
                <a:latin typeface="Arial" charset="0"/>
              </a:defRPr>
            </a:lvl9pPr>
          </a:lstStyle>
          <a:p>
            <a:pPr algn="ctr">
              <a:spcBef>
                <a:spcPct val="50000"/>
              </a:spcBef>
            </a:pPr>
            <a:r>
              <a:rPr lang="en-US" altLang="en-US" sz="5400" b="1"/>
              <a:t>Title of the Research Study</a:t>
            </a:r>
          </a:p>
          <a:p>
            <a:pPr algn="ctr"/>
            <a:r>
              <a:rPr lang="en-US" altLang="en-US" sz="3700" b="1"/>
              <a:t>PEOPLE WHO DID THE STUDY</a:t>
            </a:r>
          </a:p>
          <a:p>
            <a:pPr algn="ctr"/>
            <a:r>
              <a:rPr lang="en-US" altLang="en-US" sz="1900" b="1" i="1"/>
              <a:t>UNIVERSITIES AND/OR  HOSPITALS THEY ARE AFFILIATED WITH</a:t>
            </a:r>
            <a:endParaRPr lang="en-US" altLang="en-US" sz="3700"/>
          </a:p>
        </p:txBody>
      </p:sp>
      <p:sp>
        <p:nvSpPr>
          <p:cNvPr id="2133" name="Text Box 85"/>
          <p:cNvSpPr txBox="1">
            <a:spLocks noChangeArrowheads="1"/>
          </p:cNvSpPr>
          <p:nvPr/>
        </p:nvSpPr>
        <p:spPr bwMode="auto">
          <a:xfrm>
            <a:off x="500063" y="920750"/>
            <a:ext cx="2667000" cy="882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3537" tIns="21768" rIns="43537" bIns="21768">
            <a:spAutoFit/>
          </a:bodyPr>
          <a:lstStyle>
            <a:lvl1pPr algn="l" defTabSz="2090738">
              <a:defRPr>
                <a:solidFill>
                  <a:schemeClr val="tx1"/>
                </a:solidFill>
                <a:latin typeface="Arial" charset="0"/>
              </a:defRPr>
            </a:lvl1pPr>
            <a:lvl2pPr marL="217488" algn="l" defTabSz="2090738">
              <a:defRPr>
                <a:solidFill>
                  <a:schemeClr val="tx1"/>
                </a:solidFill>
                <a:latin typeface="Arial" charset="0"/>
              </a:defRPr>
            </a:lvl2pPr>
            <a:lvl3pPr marL="434975" algn="l" defTabSz="2090738">
              <a:defRPr>
                <a:solidFill>
                  <a:schemeClr val="tx1"/>
                </a:solidFill>
                <a:latin typeface="Arial" charset="0"/>
              </a:defRPr>
            </a:lvl3pPr>
            <a:lvl4pPr marL="654050" algn="l" defTabSz="2090738">
              <a:defRPr>
                <a:solidFill>
                  <a:schemeClr val="tx1"/>
                </a:solidFill>
                <a:latin typeface="Arial" charset="0"/>
              </a:defRPr>
            </a:lvl4pPr>
            <a:lvl5pPr marL="869950" algn="l" defTabSz="2090738">
              <a:defRPr>
                <a:solidFill>
                  <a:schemeClr val="tx1"/>
                </a:solidFill>
                <a:latin typeface="Arial" charset="0"/>
              </a:defRPr>
            </a:lvl5pPr>
            <a:lvl6pPr marL="1327150" defTabSz="2090738" fontAlgn="base">
              <a:spcBef>
                <a:spcPct val="0"/>
              </a:spcBef>
              <a:spcAft>
                <a:spcPct val="0"/>
              </a:spcAft>
              <a:defRPr>
                <a:solidFill>
                  <a:schemeClr val="tx1"/>
                </a:solidFill>
                <a:latin typeface="Arial" charset="0"/>
              </a:defRPr>
            </a:lvl6pPr>
            <a:lvl7pPr marL="1784350" defTabSz="2090738" fontAlgn="base">
              <a:spcBef>
                <a:spcPct val="0"/>
              </a:spcBef>
              <a:spcAft>
                <a:spcPct val="0"/>
              </a:spcAft>
              <a:defRPr>
                <a:solidFill>
                  <a:schemeClr val="tx1"/>
                </a:solidFill>
                <a:latin typeface="Arial" charset="0"/>
              </a:defRPr>
            </a:lvl7pPr>
            <a:lvl8pPr marL="2241550" defTabSz="2090738" fontAlgn="base">
              <a:spcBef>
                <a:spcPct val="0"/>
              </a:spcBef>
              <a:spcAft>
                <a:spcPct val="0"/>
              </a:spcAft>
              <a:defRPr>
                <a:solidFill>
                  <a:schemeClr val="tx1"/>
                </a:solidFill>
                <a:latin typeface="Arial" charset="0"/>
              </a:defRPr>
            </a:lvl8pPr>
            <a:lvl9pPr marL="2698750" defTabSz="2090738" fontAlgn="base">
              <a:spcBef>
                <a:spcPct val="0"/>
              </a:spcBef>
              <a:spcAft>
                <a:spcPct val="0"/>
              </a:spcAft>
              <a:defRPr>
                <a:solidFill>
                  <a:schemeClr val="tx1"/>
                </a:solidFill>
                <a:latin typeface="Arial" charset="0"/>
              </a:defRPr>
            </a:lvl9pPr>
          </a:lstStyle>
          <a:p>
            <a:pPr algn="ctr">
              <a:spcBef>
                <a:spcPct val="50000"/>
              </a:spcBef>
            </a:pPr>
            <a:r>
              <a:rPr lang="en-US" altLang="en-US" sz="3700" b="1"/>
              <a:t>Logo</a:t>
            </a:r>
          </a:p>
          <a:p>
            <a:pPr algn="ctr">
              <a:spcBef>
                <a:spcPct val="50000"/>
              </a:spcBef>
            </a:pPr>
            <a:endParaRPr lang="en-US" altLang="en-US" sz="1200">
              <a:solidFill>
                <a:srgbClr val="FF0000"/>
              </a:solidFill>
            </a:endParaRPr>
          </a:p>
        </p:txBody>
      </p:sp>
      <p:sp>
        <p:nvSpPr>
          <p:cNvPr id="2134" name="Text Box 86"/>
          <p:cNvSpPr txBox="1">
            <a:spLocks noChangeArrowheads="1"/>
          </p:cNvSpPr>
          <p:nvPr/>
        </p:nvSpPr>
        <p:spPr bwMode="auto">
          <a:xfrm>
            <a:off x="9696450" y="6813550"/>
            <a:ext cx="63500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3537" tIns="21768" rIns="43537" bIns="21768">
            <a:spAutoFit/>
          </a:bodyPr>
          <a:lstStyle>
            <a:lvl1pPr algn="l" defTabSz="2090738">
              <a:defRPr>
                <a:solidFill>
                  <a:schemeClr val="tx1"/>
                </a:solidFill>
                <a:latin typeface="Arial" charset="0"/>
              </a:defRPr>
            </a:lvl1pPr>
            <a:lvl2pPr marL="217488" algn="l" defTabSz="2090738">
              <a:defRPr>
                <a:solidFill>
                  <a:schemeClr val="tx1"/>
                </a:solidFill>
                <a:latin typeface="Arial" charset="0"/>
              </a:defRPr>
            </a:lvl2pPr>
            <a:lvl3pPr marL="434975" algn="l" defTabSz="2090738">
              <a:defRPr>
                <a:solidFill>
                  <a:schemeClr val="tx1"/>
                </a:solidFill>
                <a:latin typeface="Arial" charset="0"/>
              </a:defRPr>
            </a:lvl3pPr>
            <a:lvl4pPr marL="654050" algn="l" defTabSz="2090738">
              <a:defRPr>
                <a:solidFill>
                  <a:schemeClr val="tx1"/>
                </a:solidFill>
                <a:latin typeface="Arial" charset="0"/>
              </a:defRPr>
            </a:lvl4pPr>
            <a:lvl5pPr marL="869950" algn="l" defTabSz="2090738">
              <a:defRPr>
                <a:solidFill>
                  <a:schemeClr val="tx1"/>
                </a:solidFill>
                <a:latin typeface="Arial" charset="0"/>
              </a:defRPr>
            </a:lvl5pPr>
            <a:lvl6pPr marL="1327150" defTabSz="2090738" fontAlgn="base">
              <a:spcBef>
                <a:spcPct val="0"/>
              </a:spcBef>
              <a:spcAft>
                <a:spcPct val="0"/>
              </a:spcAft>
              <a:defRPr>
                <a:solidFill>
                  <a:schemeClr val="tx1"/>
                </a:solidFill>
                <a:latin typeface="Arial" charset="0"/>
              </a:defRPr>
            </a:lvl6pPr>
            <a:lvl7pPr marL="1784350" defTabSz="2090738" fontAlgn="base">
              <a:spcBef>
                <a:spcPct val="0"/>
              </a:spcBef>
              <a:spcAft>
                <a:spcPct val="0"/>
              </a:spcAft>
              <a:defRPr>
                <a:solidFill>
                  <a:schemeClr val="tx1"/>
                </a:solidFill>
                <a:latin typeface="Arial" charset="0"/>
              </a:defRPr>
            </a:lvl7pPr>
            <a:lvl8pPr marL="2241550" defTabSz="2090738" fontAlgn="base">
              <a:spcBef>
                <a:spcPct val="0"/>
              </a:spcBef>
              <a:spcAft>
                <a:spcPct val="0"/>
              </a:spcAft>
              <a:defRPr>
                <a:solidFill>
                  <a:schemeClr val="tx1"/>
                </a:solidFill>
                <a:latin typeface="Arial" charset="0"/>
              </a:defRPr>
            </a:lvl8pPr>
            <a:lvl9pPr marL="2698750" defTabSz="2090738" fontAlgn="base">
              <a:spcBef>
                <a:spcPct val="0"/>
              </a:spcBef>
              <a:spcAft>
                <a:spcPct val="0"/>
              </a:spcAft>
              <a:defRPr>
                <a:solidFill>
                  <a:schemeClr val="tx1"/>
                </a:solidFill>
                <a:latin typeface="Arial" charset="0"/>
              </a:defRPr>
            </a:lvl9pPr>
          </a:lstStyle>
          <a:p>
            <a:pPr algn="ctr">
              <a:spcBef>
                <a:spcPct val="50000"/>
              </a:spcBef>
            </a:pPr>
            <a:r>
              <a:rPr lang="en-US" altLang="en-US" sz="2700" b="1" i="1"/>
              <a:t>Figure #1</a:t>
            </a:r>
          </a:p>
        </p:txBody>
      </p:sp>
      <p:sp>
        <p:nvSpPr>
          <p:cNvPr id="2135" name="Text Box 87"/>
          <p:cNvSpPr txBox="1">
            <a:spLocks noChangeArrowheads="1"/>
          </p:cNvSpPr>
          <p:nvPr/>
        </p:nvSpPr>
        <p:spPr bwMode="auto">
          <a:xfrm>
            <a:off x="18245138" y="6819900"/>
            <a:ext cx="63500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3537" tIns="21768" rIns="43537" bIns="21768">
            <a:spAutoFit/>
          </a:bodyPr>
          <a:lstStyle>
            <a:lvl1pPr algn="l" defTabSz="2090738">
              <a:defRPr>
                <a:solidFill>
                  <a:schemeClr val="tx1"/>
                </a:solidFill>
                <a:latin typeface="Arial" charset="0"/>
              </a:defRPr>
            </a:lvl1pPr>
            <a:lvl2pPr marL="217488" algn="l" defTabSz="2090738">
              <a:defRPr>
                <a:solidFill>
                  <a:schemeClr val="tx1"/>
                </a:solidFill>
                <a:latin typeface="Arial" charset="0"/>
              </a:defRPr>
            </a:lvl2pPr>
            <a:lvl3pPr marL="434975" algn="l" defTabSz="2090738">
              <a:defRPr>
                <a:solidFill>
                  <a:schemeClr val="tx1"/>
                </a:solidFill>
                <a:latin typeface="Arial" charset="0"/>
              </a:defRPr>
            </a:lvl3pPr>
            <a:lvl4pPr marL="654050" algn="l" defTabSz="2090738">
              <a:defRPr>
                <a:solidFill>
                  <a:schemeClr val="tx1"/>
                </a:solidFill>
                <a:latin typeface="Arial" charset="0"/>
              </a:defRPr>
            </a:lvl4pPr>
            <a:lvl5pPr marL="869950" algn="l" defTabSz="2090738">
              <a:defRPr>
                <a:solidFill>
                  <a:schemeClr val="tx1"/>
                </a:solidFill>
                <a:latin typeface="Arial" charset="0"/>
              </a:defRPr>
            </a:lvl5pPr>
            <a:lvl6pPr marL="1327150" defTabSz="2090738" fontAlgn="base">
              <a:spcBef>
                <a:spcPct val="0"/>
              </a:spcBef>
              <a:spcAft>
                <a:spcPct val="0"/>
              </a:spcAft>
              <a:defRPr>
                <a:solidFill>
                  <a:schemeClr val="tx1"/>
                </a:solidFill>
                <a:latin typeface="Arial" charset="0"/>
              </a:defRPr>
            </a:lvl6pPr>
            <a:lvl7pPr marL="1784350" defTabSz="2090738" fontAlgn="base">
              <a:spcBef>
                <a:spcPct val="0"/>
              </a:spcBef>
              <a:spcAft>
                <a:spcPct val="0"/>
              </a:spcAft>
              <a:defRPr>
                <a:solidFill>
                  <a:schemeClr val="tx1"/>
                </a:solidFill>
                <a:latin typeface="Arial" charset="0"/>
              </a:defRPr>
            </a:lvl7pPr>
            <a:lvl8pPr marL="2241550" defTabSz="2090738" fontAlgn="base">
              <a:spcBef>
                <a:spcPct val="0"/>
              </a:spcBef>
              <a:spcAft>
                <a:spcPct val="0"/>
              </a:spcAft>
              <a:defRPr>
                <a:solidFill>
                  <a:schemeClr val="tx1"/>
                </a:solidFill>
                <a:latin typeface="Arial" charset="0"/>
              </a:defRPr>
            </a:lvl8pPr>
            <a:lvl9pPr marL="2698750" defTabSz="2090738" fontAlgn="base">
              <a:spcBef>
                <a:spcPct val="0"/>
              </a:spcBef>
              <a:spcAft>
                <a:spcPct val="0"/>
              </a:spcAft>
              <a:defRPr>
                <a:solidFill>
                  <a:schemeClr val="tx1"/>
                </a:solidFill>
                <a:latin typeface="Arial" charset="0"/>
              </a:defRPr>
            </a:lvl9pPr>
          </a:lstStyle>
          <a:p>
            <a:pPr algn="ctr">
              <a:spcBef>
                <a:spcPct val="50000"/>
              </a:spcBef>
            </a:pPr>
            <a:r>
              <a:rPr lang="en-US" altLang="en-US" sz="2700" b="1" i="1"/>
              <a:t>Figure #2</a:t>
            </a:r>
          </a:p>
        </p:txBody>
      </p:sp>
      <p:sp>
        <p:nvSpPr>
          <p:cNvPr id="2136" name="AutoShape 88"/>
          <p:cNvSpPr>
            <a:spLocks noChangeArrowheads="1"/>
          </p:cNvSpPr>
          <p:nvPr/>
        </p:nvSpPr>
        <p:spPr bwMode="auto">
          <a:xfrm>
            <a:off x="18286413" y="7499350"/>
            <a:ext cx="6053137" cy="5561013"/>
          </a:xfrm>
          <a:prstGeom prst="flowChar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37" name="Text Box 89"/>
          <p:cNvSpPr txBox="1">
            <a:spLocks noChangeArrowheads="1"/>
          </p:cNvSpPr>
          <p:nvPr/>
        </p:nvSpPr>
        <p:spPr bwMode="auto">
          <a:xfrm>
            <a:off x="26482675" y="10477500"/>
            <a:ext cx="6351588"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3537" tIns="21768" rIns="43537" bIns="21768">
            <a:spAutoFit/>
          </a:bodyPr>
          <a:lstStyle>
            <a:lvl1pPr algn="l" defTabSz="2090738">
              <a:defRPr>
                <a:solidFill>
                  <a:schemeClr val="tx1"/>
                </a:solidFill>
                <a:latin typeface="Arial" charset="0"/>
              </a:defRPr>
            </a:lvl1pPr>
            <a:lvl2pPr marL="217488" algn="l" defTabSz="2090738">
              <a:defRPr>
                <a:solidFill>
                  <a:schemeClr val="tx1"/>
                </a:solidFill>
                <a:latin typeface="Arial" charset="0"/>
              </a:defRPr>
            </a:lvl2pPr>
            <a:lvl3pPr marL="434975" algn="l" defTabSz="2090738">
              <a:defRPr>
                <a:solidFill>
                  <a:schemeClr val="tx1"/>
                </a:solidFill>
                <a:latin typeface="Arial" charset="0"/>
              </a:defRPr>
            </a:lvl3pPr>
            <a:lvl4pPr marL="654050" algn="l" defTabSz="2090738">
              <a:defRPr>
                <a:solidFill>
                  <a:schemeClr val="tx1"/>
                </a:solidFill>
                <a:latin typeface="Arial" charset="0"/>
              </a:defRPr>
            </a:lvl4pPr>
            <a:lvl5pPr marL="869950" algn="l" defTabSz="2090738">
              <a:defRPr>
                <a:solidFill>
                  <a:schemeClr val="tx1"/>
                </a:solidFill>
                <a:latin typeface="Arial" charset="0"/>
              </a:defRPr>
            </a:lvl5pPr>
            <a:lvl6pPr marL="1327150" defTabSz="2090738" fontAlgn="base">
              <a:spcBef>
                <a:spcPct val="0"/>
              </a:spcBef>
              <a:spcAft>
                <a:spcPct val="0"/>
              </a:spcAft>
              <a:defRPr>
                <a:solidFill>
                  <a:schemeClr val="tx1"/>
                </a:solidFill>
                <a:latin typeface="Arial" charset="0"/>
              </a:defRPr>
            </a:lvl6pPr>
            <a:lvl7pPr marL="1784350" defTabSz="2090738" fontAlgn="base">
              <a:spcBef>
                <a:spcPct val="0"/>
              </a:spcBef>
              <a:spcAft>
                <a:spcPct val="0"/>
              </a:spcAft>
              <a:defRPr>
                <a:solidFill>
                  <a:schemeClr val="tx1"/>
                </a:solidFill>
                <a:latin typeface="Arial" charset="0"/>
              </a:defRPr>
            </a:lvl7pPr>
            <a:lvl8pPr marL="2241550" defTabSz="2090738" fontAlgn="base">
              <a:spcBef>
                <a:spcPct val="0"/>
              </a:spcBef>
              <a:spcAft>
                <a:spcPct val="0"/>
              </a:spcAft>
              <a:defRPr>
                <a:solidFill>
                  <a:schemeClr val="tx1"/>
                </a:solidFill>
                <a:latin typeface="Arial" charset="0"/>
              </a:defRPr>
            </a:lvl8pPr>
            <a:lvl9pPr marL="2698750" defTabSz="2090738" fontAlgn="base">
              <a:spcBef>
                <a:spcPct val="0"/>
              </a:spcBef>
              <a:spcAft>
                <a:spcPct val="0"/>
              </a:spcAft>
              <a:defRPr>
                <a:solidFill>
                  <a:schemeClr val="tx1"/>
                </a:solidFill>
                <a:latin typeface="Arial" charset="0"/>
              </a:defRPr>
            </a:lvl9pPr>
          </a:lstStyle>
          <a:p>
            <a:pPr algn="ctr">
              <a:spcBef>
                <a:spcPct val="50000"/>
              </a:spcBef>
            </a:pPr>
            <a:r>
              <a:rPr lang="en-US" altLang="en-US" sz="3100"/>
              <a:t>Bibliography</a:t>
            </a:r>
          </a:p>
        </p:txBody>
      </p:sp>
      <p:sp>
        <p:nvSpPr>
          <p:cNvPr id="2138" name="Rectangle 90"/>
          <p:cNvSpPr>
            <a:spLocks noChangeArrowheads="1"/>
          </p:cNvSpPr>
          <p:nvPr/>
        </p:nvSpPr>
        <p:spPr bwMode="auto">
          <a:xfrm>
            <a:off x="9637713" y="7381875"/>
            <a:ext cx="6440487" cy="566737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3537" tIns="21768" rIns="43537" bIns="21768" anchor="ctr"/>
          <a:lstStyle>
            <a:lvl1pPr algn="l" defTabSz="434975">
              <a:defRPr>
                <a:solidFill>
                  <a:schemeClr val="tx1"/>
                </a:solidFill>
                <a:latin typeface="Arial" charset="0"/>
              </a:defRPr>
            </a:lvl1pPr>
            <a:lvl2pPr marL="217488" algn="l" defTabSz="434975">
              <a:defRPr>
                <a:solidFill>
                  <a:schemeClr val="tx1"/>
                </a:solidFill>
                <a:latin typeface="Arial" charset="0"/>
              </a:defRPr>
            </a:lvl2pPr>
            <a:lvl3pPr marL="434975" algn="l" defTabSz="434975">
              <a:defRPr>
                <a:solidFill>
                  <a:schemeClr val="tx1"/>
                </a:solidFill>
                <a:latin typeface="Arial" charset="0"/>
              </a:defRPr>
            </a:lvl3pPr>
            <a:lvl4pPr marL="654050" algn="l" defTabSz="434975">
              <a:defRPr>
                <a:solidFill>
                  <a:schemeClr val="tx1"/>
                </a:solidFill>
                <a:latin typeface="Arial" charset="0"/>
              </a:defRPr>
            </a:lvl4pPr>
            <a:lvl5pPr marL="869950" algn="l" defTabSz="434975">
              <a:defRPr>
                <a:solidFill>
                  <a:schemeClr val="tx1"/>
                </a:solidFill>
                <a:latin typeface="Arial" charset="0"/>
              </a:defRPr>
            </a:lvl5pPr>
            <a:lvl6pPr marL="1327150" defTabSz="434975" fontAlgn="base">
              <a:spcBef>
                <a:spcPct val="0"/>
              </a:spcBef>
              <a:spcAft>
                <a:spcPct val="0"/>
              </a:spcAft>
              <a:defRPr>
                <a:solidFill>
                  <a:schemeClr val="tx1"/>
                </a:solidFill>
                <a:latin typeface="Arial" charset="0"/>
              </a:defRPr>
            </a:lvl6pPr>
            <a:lvl7pPr marL="1784350" defTabSz="434975" fontAlgn="base">
              <a:spcBef>
                <a:spcPct val="0"/>
              </a:spcBef>
              <a:spcAft>
                <a:spcPct val="0"/>
              </a:spcAft>
              <a:defRPr>
                <a:solidFill>
                  <a:schemeClr val="tx1"/>
                </a:solidFill>
                <a:latin typeface="Arial" charset="0"/>
              </a:defRPr>
            </a:lvl7pPr>
            <a:lvl8pPr marL="2241550" defTabSz="434975" fontAlgn="base">
              <a:spcBef>
                <a:spcPct val="0"/>
              </a:spcBef>
              <a:spcAft>
                <a:spcPct val="0"/>
              </a:spcAft>
              <a:defRPr>
                <a:solidFill>
                  <a:schemeClr val="tx1"/>
                </a:solidFill>
                <a:latin typeface="Arial" charset="0"/>
              </a:defRPr>
            </a:lvl8pPr>
            <a:lvl9pPr marL="2698750" defTabSz="434975" fontAlgn="base">
              <a:spcBef>
                <a:spcPct val="0"/>
              </a:spcBef>
              <a:spcAft>
                <a:spcPct val="0"/>
              </a:spcAft>
              <a:defRPr>
                <a:solidFill>
                  <a:schemeClr val="tx1"/>
                </a:solidFill>
                <a:latin typeface="Arial" charset="0"/>
              </a:defRPr>
            </a:lvl9pPr>
          </a:lstStyle>
          <a:p>
            <a:pPr algn="ctr" eaLnBrk="0" hangingPunct="0"/>
            <a:r>
              <a:rPr lang="en-US" altLang="en-US" sz="2400">
                <a:latin typeface="Times New Roman" pitchFamily="18" charset="0"/>
              </a:rPr>
              <a:t>CHART or PICTURE</a:t>
            </a:r>
          </a:p>
        </p:txBody>
      </p:sp>
      <p:sp>
        <p:nvSpPr>
          <p:cNvPr id="2139" name="Text Box 91"/>
          <p:cNvSpPr txBox="1">
            <a:spLocks noChangeArrowheads="1"/>
          </p:cNvSpPr>
          <p:nvPr/>
        </p:nvSpPr>
        <p:spPr bwMode="auto">
          <a:xfrm>
            <a:off x="9196388" y="3683000"/>
            <a:ext cx="7207250" cy="30146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9125" tIns="14562" rIns="29125" bIns="14562">
            <a:spAutoFit/>
          </a:bodyPr>
          <a:lstStyle>
            <a:lvl1pPr algn="l" defTabSz="292100">
              <a:defRPr>
                <a:solidFill>
                  <a:schemeClr val="tx1"/>
                </a:solidFill>
                <a:latin typeface="Arial" charset="0"/>
              </a:defRPr>
            </a:lvl1pPr>
            <a:lvl2pPr marL="146050" algn="l" defTabSz="292100">
              <a:defRPr>
                <a:solidFill>
                  <a:schemeClr val="tx1"/>
                </a:solidFill>
                <a:latin typeface="Arial" charset="0"/>
              </a:defRPr>
            </a:lvl2pPr>
            <a:lvl3pPr marL="292100" algn="l" defTabSz="292100">
              <a:defRPr>
                <a:solidFill>
                  <a:schemeClr val="tx1"/>
                </a:solidFill>
                <a:latin typeface="Arial" charset="0"/>
              </a:defRPr>
            </a:lvl3pPr>
            <a:lvl4pPr marL="436563" algn="l" defTabSz="292100">
              <a:defRPr>
                <a:solidFill>
                  <a:schemeClr val="tx1"/>
                </a:solidFill>
                <a:latin typeface="Arial" charset="0"/>
              </a:defRPr>
            </a:lvl4pPr>
            <a:lvl5pPr marL="582613" algn="l" defTabSz="292100">
              <a:defRPr>
                <a:solidFill>
                  <a:schemeClr val="tx1"/>
                </a:solidFill>
                <a:latin typeface="Arial" charset="0"/>
              </a:defRPr>
            </a:lvl5pPr>
            <a:lvl6pPr marL="1039813" defTabSz="292100" fontAlgn="base">
              <a:spcBef>
                <a:spcPct val="0"/>
              </a:spcBef>
              <a:spcAft>
                <a:spcPct val="0"/>
              </a:spcAft>
              <a:defRPr>
                <a:solidFill>
                  <a:schemeClr val="tx1"/>
                </a:solidFill>
                <a:latin typeface="Arial" charset="0"/>
              </a:defRPr>
            </a:lvl6pPr>
            <a:lvl7pPr marL="1497013" defTabSz="292100" fontAlgn="base">
              <a:spcBef>
                <a:spcPct val="0"/>
              </a:spcBef>
              <a:spcAft>
                <a:spcPct val="0"/>
              </a:spcAft>
              <a:defRPr>
                <a:solidFill>
                  <a:schemeClr val="tx1"/>
                </a:solidFill>
                <a:latin typeface="Arial" charset="0"/>
              </a:defRPr>
            </a:lvl7pPr>
            <a:lvl8pPr marL="1954213" defTabSz="292100" fontAlgn="base">
              <a:spcBef>
                <a:spcPct val="0"/>
              </a:spcBef>
              <a:spcAft>
                <a:spcPct val="0"/>
              </a:spcAft>
              <a:defRPr>
                <a:solidFill>
                  <a:schemeClr val="tx1"/>
                </a:solidFill>
                <a:latin typeface="Arial" charset="0"/>
              </a:defRPr>
            </a:lvl8pPr>
            <a:lvl9pPr marL="2411413" defTabSz="292100" fontAlgn="base">
              <a:spcBef>
                <a:spcPct val="0"/>
              </a:spcBef>
              <a:spcAft>
                <a:spcPct val="0"/>
              </a:spcAft>
              <a:defRPr>
                <a:solidFill>
                  <a:schemeClr val="tx1"/>
                </a:solidFill>
                <a:latin typeface="Arial" charset="0"/>
              </a:defRPr>
            </a:lvl9pPr>
          </a:lstStyle>
          <a:p>
            <a:pPr eaLnBrk="0" hangingPunct="0">
              <a:lnSpc>
                <a:spcPct val="95000"/>
              </a:lnSpc>
            </a:pPr>
            <a:r>
              <a:rPr lang="en-US" altLang="en-US" sz="13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1300">
              <a:latin typeface="Times New Roman" pitchFamily="18" charset="0"/>
            </a:endParaRPr>
          </a:p>
          <a:p>
            <a:pPr eaLnBrk="0" hangingPunct="0">
              <a:lnSpc>
                <a:spcPct val="95000"/>
              </a:lnSpc>
            </a:pPr>
            <a:r>
              <a:rPr lang="en-US" altLang="en-US" sz="1300">
                <a:latin typeface="Times New Roman" pitchFamily="18" charset="0"/>
              </a:rPr>
              <a:t>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1300" b="1">
              <a:latin typeface="Times New Roman" pitchFamily="18" charset="0"/>
            </a:endParaRPr>
          </a:p>
          <a:p>
            <a:pPr eaLnBrk="0" hangingPunct="0"/>
            <a:endParaRPr lang="en-US" altLang="en-US" sz="1000">
              <a:latin typeface="Times New Roman" pitchFamily="18" charset="0"/>
            </a:endParaRPr>
          </a:p>
        </p:txBody>
      </p:sp>
      <p:sp>
        <p:nvSpPr>
          <p:cNvPr id="2140" name="Text Box 92"/>
          <p:cNvSpPr txBox="1">
            <a:spLocks noChangeArrowheads="1"/>
          </p:cNvSpPr>
          <p:nvPr/>
        </p:nvSpPr>
        <p:spPr bwMode="auto">
          <a:xfrm>
            <a:off x="26293763" y="10929938"/>
            <a:ext cx="7023100" cy="19177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9125" tIns="14562" rIns="29125" bIns="14562">
            <a:spAutoFit/>
          </a:bodyPr>
          <a:lstStyle>
            <a:lvl1pPr marL="161925" indent="-161925" algn="l" defTabSz="292100">
              <a:defRPr>
                <a:solidFill>
                  <a:schemeClr val="tx1"/>
                </a:solidFill>
                <a:latin typeface="Arial" charset="0"/>
              </a:defRPr>
            </a:lvl1pPr>
            <a:lvl2pPr marL="309563" indent="-163513" algn="l" defTabSz="292100">
              <a:defRPr>
                <a:solidFill>
                  <a:schemeClr val="tx1"/>
                </a:solidFill>
                <a:latin typeface="Arial" charset="0"/>
              </a:defRPr>
            </a:lvl2pPr>
            <a:lvl3pPr marL="455613" indent="-163513" algn="l" defTabSz="292100">
              <a:defRPr>
                <a:solidFill>
                  <a:schemeClr val="tx1"/>
                </a:solidFill>
                <a:latin typeface="Arial" charset="0"/>
              </a:defRPr>
            </a:lvl3pPr>
            <a:lvl4pPr marL="598488" indent="-161925" algn="l" defTabSz="292100">
              <a:defRPr>
                <a:solidFill>
                  <a:schemeClr val="tx1"/>
                </a:solidFill>
                <a:latin typeface="Arial" charset="0"/>
              </a:defRPr>
            </a:lvl4pPr>
            <a:lvl5pPr marL="744538" indent="-161925" algn="l" defTabSz="292100">
              <a:defRPr>
                <a:solidFill>
                  <a:schemeClr val="tx1"/>
                </a:solidFill>
                <a:latin typeface="Arial" charset="0"/>
              </a:defRPr>
            </a:lvl5pPr>
            <a:lvl6pPr marL="1201738" indent="-161925" defTabSz="292100" fontAlgn="base">
              <a:spcBef>
                <a:spcPct val="0"/>
              </a:spcBef>
              <a:spcAft>
                <a:spcPct val="0"/>
              </a:spcAft>
              <a:defRPr>
                <a:solidFill>
                  <a:schemeClr val="tx1"/>
                </a:solidFill>
                <a:latin typeface="Arial" charset="0"/>
              </a:defRPr>
            </a:lvl6pPr>
            <a:lvl7pPr marL="1658938" indent="-161925" defTabSz="292100" fontAlgn="base">
              <a:spcBef>
                <a:spcPct val="0"/>
              </a:spcBef>
              <a:spcAft>
                <a:spcPct val="0"/>
              </a:spcAft>
              <a:defRPr>
                <a:solidFill>
                  <a:schemeClr val="tx1"/>
                </a:solidFill>
                <a:latin typeface="Arial" charset="0"/>
              </a:defRPr>
            </a:lvl7pPr>
            <a:lvl8pPr marL="2116138" indent="-161925" defTabSz="292100" fontAlgn="base">
              <a:spcBef>
                <a:spcPct val="0"/>
              </a:spcBef>
              <a:spcAft>
                <a:spcPct val="0"/>
              </a:spcAft>
              <a:defRPr>
                <a:solidFill>
                  <a:schemeClr val="tx1"/>
                </a:solidFill>
                <a:latin typeface="Arial" charset="0"/>
              </a:defRPr>
            </a:lvl8pPr>
            <a:lvl9pPr marL="2573338" indent="-161925" defTabSz="292100" fontAlgn="base">
              <a:spcBef>
                <a:spcPct val="0"/>
              </a:spcBef>
              <a:spcAft>
                <a:spcPct val="0"/>
              </a:spcAft>
              <a:defRPr>
                <a:solidFill>
                  <a:schemeClr val="tx1"/>
                </a:solidFill>
                <a:latin typeface="Arial" charset="0"/>
              </a:defRPr>
            </a:lvl9pPr>
          </a:lstStyle>
          <a:p>
            <a:pPr eaLnBrk="0" hangingPunct="0">
              <a:lnSpc>
                <a:spcPct val="95000"/>
              </a:lnSpc>
            </a:pPr>
            <a:endParaRPr lang="en-US" altLang="en-US" sz="1300" b="1" u="sng">
              <a:latin typeface="Times New Roman" pitchFamily="18" charset="0"/>
            </a:endParaRPr>
          </a:p>
          <a:p>
            <a:pPr eaLnBrk="0" hangingPunct="0">
              <a:lnSpc>
                <a:spcPct val="95000"/>
              </a:lnSpc>
              <a:buFontTx/>
              <a:buAutoNum type="arabicPeriod"/>
            </a:pPr>
            <a:r>
              <a:rPr lang="en-US" altLang="en-US" sz="1300" b="1">
                <a:latin typeface="Times New Roman" pitchFamily="18" charset="0"/>
              </a:rPr>
              <a:t>Xxxxxxxxxxxxxxxxxxxxxxxxxxxxxxxxxxxxxxxxxxxxxxxxxxxxxxxxxxxxxxxxxxxxxxxxxxxxxxxxxxxxxxxxxxx</a:t>
            </a:r>
          </a:p>
          <a:p>
            <a:pPr eaLnBrk="0" hangingPunct="0">
              <a:lnSpc>
                <a:spcPct val="95000"/>
              </a:lnSpc>
              <a:buFontTx/>
              <a:buAutoNum type="arabicPeriod"/>
            </a:pPr>
            <a:r>
              <a:rPr lang="en-US" altLang="en-US" sz="1300" b="1">
                <a:latin typeface="Times New Roman" pitchFamily="18" charset="0"/>
              </a:rPr>
              <a:t>Xxxxxxxxxxxxxxxxxxxxxxxxxxxxxxxxxxxxxxxxxxxxxxxxxxxxxxxxxxxxxxxxxxxxxxxxxxxxxxxxxxxxxxxxxxxx</a:t>
            </a:r>
          </a:p>
          <a:p>
            <a:pPr eaLnBrk="0" hangingPunct="0">
              <a:lnSpc>
                <a:spcPct val="95000"/>
              </a:lnSpc>
              <a:buFont typeface="Symbol" pitchFamily="18" charset="2"/>
              <a:buAutoNum type="arabicPeriod"/>
            </a:pPr>
            <a:r>
              <a:rPr lang="en-US" altLang="en-US" sz="1300" b="1">
                <a:latin typeface="Times New Roman" pitchFamily="18" charset="0"/>
              </a:rPr>
              <a:t>Xxxxxxxxxxxxxxxxxxxxxxxxxxxxxxxxxxxxxxxxxxxxxxxxxxxxxxxxxxxxxxxxxxxxxxxxxxxxxxxxxxxxxxxxxxxxxxxxxxxxxxxxxxxxxxxxxxxxxxx</a:t>
            </a:r>
          </a:p>
          <a:p>
            <a:pPr eaLnBrk="0" hangingPunct="0">
              <a:lnSpc>
                <a:spcPct val="95000"/>
              </a:lnSpc>
              <a:buFont typeface="Symbol" pitchFamily="18" charset="2"/>
              <a:buAutoNum type="arabicPeriod"/>
            </a:pPr>
            <a:r>
              <a:rPr lang="en-US" altLang="en-US" sz="1300" b="1">
                <a:latin typeface="Times New Roman" pitchFamily="18" charset="0"/>
              </a:rPr>
              <a:t>Xxxxxxxxxxxxxxxxxxxxxxxxxxxxxxxxxxxxxxxxxxxxxxxxxxxxxxxxxxxxxxxxxxxxxxxxxxxxxxxxxxx</a:t>
            </a:r>
          </a:p>
          <a:p>
            <a:pPr eaLnBrk="0" hangingPunct="0">
              <a:lnSpc>
                <a:spcPct val="95000"/>
              </a:lnSpc>
              <a:buFont typeface="Symbol" pitchFamily="18" charset="2"/>
              <a:buAutoNum type="arabicPeriod"/>
            </a:pPr>
            <a:endParaRPr lang="en-US" altLang="en-US" sz="1300" b="1">
              <a:latin typeface="Times New Roman" pitchFamily="18" charset="0"/>
            </a:endParaRPr>
          </a:p>
        </p:txBody>
      </p:sp>
      <p:sp>
        <p:nvSpPr>
          <p:cNvPr id="2141" name="Text Box 93"/>
          <p:cNvSpPr txBox="1">
            <a:spLocks noChangeArrowheads="1"/>
          </p:cNvSpPr>
          <p:nvPr/>
        </p:nvSpPr>
        <p:spPr bwMode="auto">
          <a:xfrm>
            <a:off x="17618075" y="3714750"/>
            <a:ext cx="7467600" cy="26289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9125" tIns="14562" rIns="29125" bIns="14562">
            <a:spAutoFit/>
          </a:bodyPr>
          <a:lstStyle>
            <a:lvl1pPr algn="l" defTabSz="292100">
              <a:defRPr>
                <a:solidFill>
                  <a:schemeClr val="tx1"/>
                </a:solidFill>
                <a:latin typeface="Arial" charset="0"/>
              </a:defRPr>
            </a:lvl1pPr>
            <a:lvl2pPr marL="146050" algn="l" defTabSz="292100">
              <a:defRPr>
                <a:solidFill>
                  <a:schemeClr val="tx1"/>
                </a:solidFill>
                <a:latin typeface="Arial" charset="0"/>
              </a:defRPr>
            </a:lvl2pPr>
            <a:lvl3pPr marL="292100" algn="l" defTabSz="292100">
              <a:defRPr>
                <a:solidFill>
                  <a:schemeClr val="tx1"/>
                </a:solidFill>
                <a:latin typeface="Arial" charset="0"/>
              </a:defRPr>
            </a:lvl3pPr>
            <a:lvl4pPr marL="436563" algn="l" defTabSz="292100">
              <a:defRPr>
                <a:solidFill>
                  <a:schemeClr val="tx1"/>
                </a:solidFill>
                <a:latin typeface="Arial" charset="0"/>
              </a:defRPr>
            </a:lvl4pPr>
            <a:lvl5pPr marL="582613" algn="l" defTabSz="292100">
              <a:defRPr>
                <a:solidFill>
                  <a:schemeClr val="tx1"/>
                </a:solidFill>
                <a:latin typeface="Arial" charset="0"/>
              </a:defRPr>
            </a:lvl5pPr>
            <a:lvl6pPr marL="1039813" defTabSz="292100" fontAlgn="base">
              <a:spcBef>
                <a:spcPct val="0"/>
              </a:spcBef>
              <a:spcAft>
                <a:spcPct val="0"/>
              </a:spcAft>
              <a:defRPr>
                <a:solidFill>
                  <a:schemeClr val="tx1"/>
                </a:solidFill>
                <a:latin typeface="Arial" charset="0"/>
              </a:defRPr>
            </a:lvl6pPr>
            <a:lvl7pPr marL="1497013" defTabSz="292100" fontAlgn="base">
              <a:spcBef>
                <a:spcPct val="0"/>
              </a:spcBef>
              <a:spcAft>
                <a:spcPct val="0"/>
              </a:spcAft>
              <a:defRPr>
                <a:solidFill>
                  <a:schemeClr val="tx1"/>
                </a:solidFill>
                <a:latin typeface="Arial" charset="0"/>
              </a:defRPr>
            </a:lvl7pPr>
            <a:lvl8pPr marL="1954213" defTabSz="292100" fontAlgn="base">
              <a:spcBef>
                <a:spcPct val="0"/>
              </a:spcBef>
              <a:spcAft>
                <a:spcPct val="0"/>
              </a:spcAft>
              <a:defRPr>
                <a:solidFill>
                  <a:schemeClr val="tx1"/>
                </a:solidFill>
                <a:latin typeface="Arial" charset="0"/>
              </a:defRPr>
            </a:lvl8pPr>
            <a:lvl9pPr marL="2411413" defTabSz="292100" fontAlgn="base">
              <a:spcBef>
                <a:spcPct val="0"/>
              </a:spcBef>
              <a:spcAft>
                <a:spcPct val="0"/>
              </a:spcAft>
              <a:defRPr>
                <a:solidFill>
                  <a:schemeClr val="tx1"/>
                </a:solidFill>
                <a:latin typeface="Arial" charset="0"/>
              </a:defRPr>
            </a:lvl9pPr>
          </a:lstStyle>
          <a:p>
            <a:pPr eaLnBrk="0" hangingPunct="0">
              <a:lnSpc>
                <a:spcPct val="95000"/>
              </a:lnSpc>
            </a:pPr>
            <a:r>
              <a:rPr lang="en-US" altLang="en-US" sz="13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1300">
              <a:latin typeface="Times New Roman" pitchFamily="18" charset="0"/>
            </a:endParaRPr>
          </a:p>
          <a:p>
            <a:pPr eaLnBrk="0" hangingPunct="0">
              <a:lnSpc>
                <a:spcPct val="95000"/>
              </a:lnSpc>
            </a:pPr>
            <a:r>
              <a:rPr lang="en-US" altLang="en-US" sz="13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1300" b="1">
              <a:latin typeface="Times New Roman" pitchFamily="18" charset="0"/>
            </a:endParaRPr>
          </a:p>
          <a:p>
            <a:pPr eaLnBrk="0" hangingPunct="0">
              <a:lnSpc>
                <a:spcPct val="95000"/>
              </a:lnSpc>
            </a:pPr>
            <a:endParaRPr lang="en-US" altLang="en-US" sz="1000">
              <a:latin typeface="Times New Roman" pitchFamily="18" charset="0"/>
            </a:endParaRPr>
          </a:p>
        </p:txBody>
      </p:sp>
      <p:sp>
        <p:nvSpPr>
          <p:cNvPr id="2142" name="Text Box 94"/>
          <p:cNvSpPr txBox="1">
            <a:spLocks noChangeArrowheads="1"/>
          </p:cNvSpPr>
          <p:nvPr/>
        </p:nvSpPr>
        <p:spPr bwMode="auto">
          <a:xfrm>
            <a:off x="26119138" y="3733800"/>
            <a:ext cx="7410450" cy="26289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9125" tIns="14562" rIns="29125" bIns="14562">
            <a:spAutoFit/>
          </a:bodyPr>
          <a:lstStyle>
            <a:lvl1pPr algn="l" defTabSz="292100">
              <a:defRPr>
                <a:solidFill>
                  <a:schemeClr val="tx1"/>
                </a:solidFill>
                <a:latin typeface="Arial" charset="0"/>
              </a:defRPr>
            </a:lvl1pPr>
            <a:lvl2pPr marL="146050" algn="l" defTabSz="292100">
              <a:defRPr>
                <a:solidFill>
                  <a:schemeClr val="tx1"/>
                </a:solidFill>
                <a:latin typeface="Arial" charset="0"/>
              </a:defRPr>
            </a:lvl2pPr>
            <a:lvl3pPr marL="292100" algn="l" defTabSz="292100">
              <a:defRPr>
                <a:solidFill>
                  <a:schemeClr val="tx1"/>
                </a:solidFill>
                <a:latin typeface="Arial" charset="0"/>
              </a:defRPr>
            </a:lvl3pPr>
            <a:lvl4pPr marL="436563" algn="l" defTabSz="292100">
              <a:defRPr>
                <a:solidFill>
                  <a:schemeClr val="tx1"/>
                </a:solidFill>
                <a:latin typeface="Arial" charset="0"/>
              </a:defRPr>
            </a:lvl4pPr>
            <a:lvl5pPr marL="582613" algn="l" defTabSz="292100">
              <a:defRPr>
                <a:solidFill>
                  <a:schemeClr val="tx1"/>
                </a:solidFill>
                <a:latin typeface="Arial" charset="0"/>
              </a:defRPr>
            </a:lvl5pPr>
            <a:lvl6pPr marL="1039813" defTabSz="292100" fontAlgn="base">
              <a:spcBef>
                <a:spcPct val="0"/>
              </a:spcBef>
              <a:spcAft>
                <a:spcPct val="0"/>
              </a:spcAft>
              <a:defRPr>
                <a:solidFill>
                  <a:schemeClr val="tx1"/>
                </a:solidFill>
                <a:latin typeface="Arial" charset="0"/>
              </a:defRPr>
            </a:lvl6pPr>
            <a:lvl7pPr marL="1497013" defTabSz="292100" fontAlgn="base">
              <a:spcBef>
                <a:spcPct val="0"/>
              </a:spcBef>
              <a:spcAft>
                <a:spcPct val="0"/>
              </a:spcAft>
              <a:defRPr>
                <a:solidFill>
                  <a:schemeClr val="tx1"/>
                </a:solidFill>
                <a:latin typeface="Arial" charset="0"/>
              </a:defRPr>
            </a:lvl7pPr>
            <a:lvl8pPr marL="1954213" defTabSz="292100" fontAlgn="base">
              <a:spcBef>
                <a:spcPct val="0"/>
              </a:spcBef>
              <a:spcAft>
                <a:spcPct val="0"/>
              </a:spcAft>
              <a:defRPr>
                <a:solidFill>
                  <a:schemeClr val="tx1"/>
                </a:solidFill>
                <a:latin typeface="Arial" charset="0"/>
              </a:defRPr>
            </a:lvl8pPr>
            <a:lvl9pPr marL="2411413" defTabSz="292100" fontAlgn="base">
              <a:spcBef>
                <a:spcPct val="0"/>
              </a:spcBef>
              <a:spcAft>
                <a:spcPct val="0"/>
              </a:spcAft>
              <a:defRPr>
                <a:solidFill>
                  <a:schemeClr val="tx1"/>
                </a:solidFill>
                <a:latin typeface="Arial" charset="0"/>
              </a:defRPr>
            </a:lvl9pPr>
          </a:lstStyle>
          <a:p>
            <a:pPr eaLnBrk="0" hangingPunct="0">
              <a:lnSpc>
                <a:spcPct val="95000"/>
              </a:lnSpc>
            </a:pPr>
            <a:r>
              <a:rPr lang="en-US" altLang="en-US" sz="13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1300">
              <a:latin typeface="Times New Roman" pitchFamily="18" charset="0"/>
            </a:endParaRPr>
          </a:p>
          <a:p>
            <a:pPr eaLnBrk="0" hangingPunct="0">
              <a:lnSpc>
                <a:spcPct val="95000"/>
              </a:lnSpc>
            </a:pPr>
            <a:r>
              <a:rPr lang="en-US" altLang="en-US" sz="13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1300" b="1">
              <a:latin typeface="Times New Roman" pitchFamily="18" charset="0"/>
            </a:endParaRPr>
          </a:p>
          <a:p>
            <a:pPr eaLnBrk="0" hangingPunct="0">
              <a:lnSpc>
                <a:spcPct val="95000"/>
              </a:lnSpc>
            </a:pPr>
            <a:endParaRPr lang="en-US" altLang="en-US" sz="1000">
              <a:latin typeface="Times New Roman" pitchFamily="18" charset="0"/>
            </a:endParaRPr>
          </a:p>
        </p:txBody>
      </p:sp>
      <p:sp>
        <p:nvSpPr>
          <p:cNvPr id="2143" name="Text Box 95"/>
          <p:cNvSpPr txBox="1">
            <a:spLocks noChangeArrowheads="1"/>
          </p:cNvSpPr>
          <p:nvPr/>
        </p:nvSpPr>
        <p:spPr bwMode="auto">
          <a:xfrm>
            <a:off x="611188" y="2730500"/>
            <a:ext cx="7516812" cy="608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3537" tIns="21768" rIns="43537" bIns="21768">
            <a:spAutoFit/>
          </a:bodyPr>
          <a:lstStyle>
            <a:lvl1pPr algn="l" defTabSz="2090738">
              <a:defRPr>
                <a:solidFill>
                  <a:schemeClr val="tx1"/>
                </a:solidFill>
                <a:latin typeface="Arial" charset="0"/>
              </a:defRPr>
            </a:lvl1pPr>
            <a:lvl2pPr marL="217488" algn="l" defTabSz="2090738">
              <a:defRPr>
                <a:solidFill>
                  <a:schemeClr val="tx1"/>
                </a:solidFill>
                <a:latin typeface="Arial" charset="0"/>
              </a:defRPr>
            </a:lvl2pPr>
            <a:lvl3pPr marL="434975" algn="l" defTabSz="2090738">
              <a:defRPr>
                <a:solidFill>
                  <a:schemeClr val="tx1"/>
                </a:solidFill>
                <a:latin typeface="Arial" charset="0"/>
              </a:defRPr>
            </a:lvl3pPr>
            <a:lvl4pPr marL="654050" algn="l" defTabSz="2090738">
              <a:defRPr>
                <a:solidFill>
                  <a:schemeClr val="tx1"/>
                </a:solidFill>
                <a:latin typeface="Arial" charset="0"/>
              </a:defRPr>
            </a:lvl4pPr>
            <a:lvl5pPr marL="869950" algn="l" defTabSz="2090738">
              <a:defRPr>
                <a:solidFill>
                  <a:schemeClr val="tx1"/>
                </a:solidFill>
                <a:latin typeface="Arial" charset="0"/>
              </a:defRPr>
            </a:lvl5pPr>
            <a:lvl6pPr marL="1327150" defTabSz="2090738" fontAlgn="base">
              <a:spcBef>
                <a:spcPct val="0"/>
              </a:spcBef>
              <a:spcAft>
                <a:spcPct val="0"/>
              </a:spcAft>
              <a:defRPr>
                <a:solidFill>
                  <a:schemeClr val="tx1"/>
                </a:solidFill>
                <a:latin typeface="Arial" charset="0"/>
              </a:defRPr>
            </a:lvl6pPr>
            <a:lvl7pPr marL="1784350" defTabSz="2090738" fontAlgn="base">
              <a:spcBef>
                <a:spcPct val="0"/>
              </a:spcBef>
              <a:spcAft>
                <a:spcPct val="0"/>
              </a:spcAft>
              <a:defRPr>
                <a:solidFill>
                  <a:schemeClr val="tx1"/>
                </a:solidFill>
                <a:latin typeface="Arial" charset="0"/>
              </a:defRPr>
            </a:lvl7pPr>
            <a:lvl8pPr marL="2241550" defTabSz="2090738" fontAlgn="base">
              <a:spcBef>
                <a:spcPct val="0"/>
              </a:spcBef>
              <a:spcAft>
                <a:spcPct val="0"/>
              </a:spcAft>
              <a:defRPr>
                <a:solidFill>
                  <a:schemeClr val="tx1"/>
                </a:solidFill>
                <a:latin typeface="Arial" charset="0"/>
              </a:defRPr>
            </a:lvl8pPr>
            <a:lvl9pPr marL="2698750" defTabSz="2090738" fontAlgn="base">
              <a:spcBef>
                <a:spcPct val="0"/>
              </a:spcBef>
              <a:spcAft>
                <a:spcPct val="0"/>
              </a:spcAft>
              <a:defRPr>
                <a:solidFill>
                  <a:schemeClr val="tx1"/>
                </a:solidFill>
                <a:latin typeface="Arial" charset="0"/>
              </a:defRPr>
            </a:lvl9pPr>
          </a:lstStyle>
          <a:p>
            <a:pPr algn="ctr">
              <a:spcBef>
                <a:spcPct val="50000"/>
              </a:spcBef>
            </a:pPr>
            <a:r>
              <a:rPr lang="en-US" altLang="en-US" sz="3700" b="1"/>
              <a:t>Introduction</a:t>
            </a:r>
          </a:p>
        </p:txBody>
      </p:sp>
      <p:sp>
        <p:nvSpPr>
          <p:cNvPr id="2144" name="Text Box 96"/>
          <p:cNvSpPr txBox="1">
            <a:spLocks noChangeArrowheads="1"/>
          </p:cNvSpPr>
          <p:nvPr/>
        </p:nvSpPr>
        <p:spPr bwMode="auto">
          <a:xfrm>
            <a:off x="17570450" y="2735263"/>
            <a:ext cx="7516813" cy="608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3537" tIns="21768" rIns="43537" bIns="21768">
            <a:spAutoFit/>
          </a:bodyPr>
          <a:lstStyle>
            <a:lvl1pPr algn="l" defTabSz="2090738">
              <a:defRPr>
                <a:solidFill>
                  <a:schemeClr val="tx1"/>
                </a:solidFill>
                <a:latin typeface="Arial" charset="0"/>
              </a:defRPr>
            </a:lvl1pPr>
            <a:lvl2pPr marL="217488" algn="l" defTabSz="2090738">
              <a:defRPr>
                <a:solidFill>
                  <a:schemeClr val="tx1"/>
                </a:solidFill>
                <a:latin typeface="Arial" charset="0"/>
              </a:defRPr>
            </a:lvl2pPr>
            <a:lvl3pPr marL="434975" algn="l" defTabSz="2090738">
              <a:defRPr>
                <a:solidFill>
                  <a:schemeClr val="tx1"/>
                </a:solidFill>
                <a:latin typeface="Arial" charset="0"/>
              </a:defRPr>
            </a:lvl3pPr>
            <a:lvl4pPr marL="654050" algn="l" defTabSz="2090738">
              <a:defRPr>
                <a:solidFill>
                  <a:schemeClr val="tx1"/>
                </a:solidFill>
                <a:latin typeface="Arial" charset="0"/>
              </a:defRPr>
            </a:lvl4pPr>
            <a:lvl5pPr marL="869950" algn="l" defTabSz="2090738">
              <a:defRPr>
                <a:solidFill>
                  <a:schemeClr val="tx1"/>
                </a:solidFill>
                <a:latin typeface="Arial" charset="0"/>
              </a:defRPr>
            </a:lvl5pPr>
            <a:lvl6pPr marL="1327150" defTabSz="2090738" fontAlgn="base">
              <a:spcBef>
                <a:spcPct val="0"/>
              </a:spcBef>
              <a:spcAft>
                <a:spcPct val="0"/>
              </a:spcAft>
              <a:defRPr>
                <a:solidFill>
                  <a:schemeClr val="tx1"/>
                </a:solidFill>
                <a:latin typeface="Arial" charset="0"/>
              </a:defRPr>
            </a:lvl6pPr>
            <a:lvl7pPr marL="1784350" defTabSz="2090738" fontAlgn="base">
              <a:spcBef>
                <a:spcPct val="0"/>
              </a:spcBef>
              <a:spcAft>
                <a:spcPct val="0"/>
              </a:spcAft>
              <a:defRPr>
                <a:solidFill>
                  <a:schemeClr val="tx1"/>
                </a:solidFill>
                <a:latin typeface="Arial" charset="0"/>
              </a:defRPr>
            </a:lvl7pPr>
            <a:lvl8pPr marL="2241550" defTabSz="2090738" fontAlgn="base">
              <a:spcBef>
                <a:spcPct val="0"/>
              </a:spcBef>
              <a:spcAft>
                <a:spcPct val="0"/>
              </a:spcAft>
              <a:defRPr>
                <a:solidFill>
                  <a:schemeClr val="tx1"/>
                </a:solidFill>
                <a:latin typeface="Arial" charset="0"/>
              </a:defRPr>
            </a:lvl8pPr>
            <a:lvl9pPr marL="2698750" defTabSz="2090738" fontAlgn="base">
              <a:spcBef>
                <a:spcPct val="0"/>
              </a:spcBef>
              <a:spcAft>
                <a:spcPct val="0"/>
              </a:spcAft>
              <a:defRPr>
                <a:solidFill>
                  <a:schemeClr val="tx1"/>
                </a:solidFill>
                <a:latin typeface="Arial" charset="0"/>
              </a:defRPr>
            </a:lvl9pPr>
          </a:lstStyle>
          <a:p>
            <a:pPr algn="ctr">
              <a:spcBef>
                <a:spcPct val="50000"/>
              </a:spcBef>
            </a:pPr>
            <a:r>
              <a:rPr lang="en-US" altLang="en-US" sz="3700" b="1"/>
              <a:t>Results</a:t>
            </a:r>
          </a:p>
        </p:txBody>
      </p:sp>
      <p:sp>
        <p:nvSpPr>
          <p:cNvPr id="2145" name="Text Box 97"/>
          <p:cNvSpPr txBox="1">
            <a:spLocks noChangeArrowheads="1"/>
          </p:cNvSpPr>
          <p:nvPr/>
        </p:nvSpPr>
        <p:spPr bwMode="auto">
          <a:xfrm>
            <a:off x="28724225" y="933450"/>
            <a:ext cx="2667000" cy="882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3537" tIns="21768" rIns="43537" bIns="21768">
            <a:spAutoFit/>
          </a:bodyPr>
          <a:lstStyle>
            <a:lvl1pPr algn="l" defTabSz="2090738">
              <a:defRPr>
                <a:solidFill>
                  <a:schemeClr val="tx1"/>
                </a:solidFill>
                <a:latin typeface="Arial" charset="0"/>
              </a:defRPr>
            </a:lvl1pPr>
            <a:lvl2pPr marL="217488" algn="l" defTabSz="2090738">
              <a:defRPr>
                <a:solidFill>
                  <a:schemeClr val="tx1"/>
                </a:solidFill>
                <a:latin typeface="Arial" charset="0"/>
              </a:defRPr>
            </a:lvl2pPr>
            <a:lvl3pPr marL="434975" algn="l" defTabSz="2090738">
              <a:defRPr>
                <a:solidFill>
                  <a:schemeClr val="tx1"/>
                </a:solidFill>
                <a:latin typeface="Arial" charset="0"/>
              </a:defRPr>
            </a:lvl3pPr>
            <a:lvl4pPr marL="654050" algn="l" defTabSz="2090738">
              <a:defRPr>
                <a:solidFill>
                  <a:schemeClr val="tx1"/>
                </a:solidFill>
                <a:latin typeface="Arial" charset="0"/>
              </a:defRPr>
            </a:lvl4pPr>
            <a:lvl5pPr marL="869950" algn="l" defTabSz="2090738">
              <a:defRPr>
                <a:solidFill>
                  <a:schemeClr val="tx1"/>
                </a:solidFill>
                <a:latin typeface="Arial" charset="0"/>
              </a:defRPr>
            </a:lvl5pPr>
            <a:lvl6pPr marL="1327150" defTabSz="2090738" fontAlgn="base">
              <a:spcBef>
                <a:spcPct val="0"/>
              </a:spcBef>
              <a:spcAft>
                <a:spcPct val="0"/>
              </a:spcAft>
              <a:defRPr>
                <a:solidFill>
                  <a:schemeClr val="tx1"/>
                </a:solidFill>
                <a:latin typeface="Arial" charset="0"/>
              </a:defRPr>
            </a:lvl6pPr>
            <a:lvl7pPr marL="1784350" defTabSz="2090738" fontAlgn="base">
              <a:spcBef>
                <a:spcPct val="0"/>
              </a:spcBef>
              <a:spcAft>
                <a:spcPct val="0"/>
              </a:spcAft>
              <a:defRPr>
                <a:solidFill>
                  <a:schemeClr val="tx1"/>
                </a:solidFill>
                <a:latin typeface="Arial" charset="0"/>
              </a:defRPr>
            </a:lvl7pPr>
            <a:lvl8pPr marL="2241550" defTabSz="2090738" fontAlgn="base">
              <a:spcBef>
                <a:spcPct val="0"/>
              </a:spcBef>
              <a:spcAft>
                <a:spcPct val="0"/>
              </a:spcAft>
              <a:defRPr>
                <a:solidFill>
                  <a:schemeClr val="tx1"/>
                </a:solidFill>
                <a:latin typeface="Arial" charset="0"/>
              </a:defRPr>
            </a:lvl8pPr>
            <a:lvl9pPr marL="2698750" defTabSz="2090738" fontAlgn="base">
              <a:spcBef>
                <a:spcPct val="0"/>
              </a:spcBef>
              <a:spcAft>
                <a:spcPct val="0"/>
              </a:spcAft>
              <a:defRPr>
                <a:solidFill>
                  <a:schemeClr val="tx1"/>
                </a:solidFill>
                <a:latin typeface="Arial" charset="0"/>
              </a:defRPr>
            </a:lvl9pPr>
          </a:lstStyle>
          <a:p>
            <a:pPr algn="ctr">
              <a:spcBef>
                <a:spcPct val="50000"/>
              </a:spcBef>
            </a:pPr>
            <a:r>
              <a:rPr lang="en-US" altLang="en-US" sz="3700" b="1"/>
              <a:t>Logo</a:t>
            </a:r>
          </a:p>
          <a:p>
            <a:pPr algn="ctr">
              <a:spcBef>
                <a:spcPct val="50000"/>
              </a:spcBef>
            </a:pPr>
            <a:endParaRPr lang="en-US" altLang="en-US" sz="1200">
              <a:solidFill>
                <a:srgbClr val="FF0000"/>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2090738" rtl="0" eaLnBrk="1" fontAlgn="base" latinLnBrk="0" hangingPunct="1">
          <a:lnSpc>
            <a:spcPct val="100000"/>
          </a:lnSpc>
          <a:spcBef>
            <a:spcPct val="0"/>
          </a:spcBef>
          <a:spcAft>
            <a:spcPct val="0"/>
          </a:spcAft>
          <a:buClrTx/>
          <a:buSzTx/>
          <a:buFontTx/>
          <a:buNone/>
          <a:tabLst/>
          <a:defRPr kumimoji="0" lang="en-US" altLang="en-US" sz="4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2090738" rtl="0" eaLnBrk="1" fontAlgn="base" latinLnBrk="0" hangingPunct="1">
          <a:lnSpc>
            <a:spcPct val="100000"/>
          </a:lnSpc>
          <a:spcBef>
            <a:spcPct val="0"/>
          </a:spcBef>
          <a:spcAft>
            <a:spcPct val="0"/>
          </a:spcAft>
          <a:buClrTx/>
          <a:buSzTx/>
          <a:buFontTx/>
          <a:buNone/>
          <a:tabLst/>
          <a:defRPr kumimoji="0" lang="en-US" altLang="en-US" sz="41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TotalTime>
  <Words>611</Words>
  <Application>Microsoft Office PowerPoint</Application>
  <PresentationFormat>Custom</PresentationFormat>
  <Paragraphs>53</Paragraphs>
  <Slides>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Times New Roman</vt:lpstr>
      <vt:lpstr>Symbol</vt:lpstr>
      <vt:lpstr>Default Design</vt:lpstr>
      <vt:lpstr>CorelDRAW X3 Graphic</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36x84 Horizontal Template</dc:title>
  <dc:creator>Ethan Shulda</dc:creator>
  <dc:description>©MegaPrint Inc. 2009</dc:description>
  <cp:lastModifiedBy>Jay Buckley</cp:lastModifiedBy>
  <cp:revision>33</cp:revision>
  <dcterms:created xsi:type="dcterms:W3CDTF">2008-12-04T00:20:37Z</dcterms:created>
  <dcterms:modified xsi:type="dcterms:W3CDTF">2015-09-22T17:37:09Z</dcterms:modified>
  <cp:category>Research Poster</cp:category>
</cp:coreProperties>
</file>