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6060400" cy="34747200"/>
  <p:notesSz cx="6715125" cy="9239250"/>
  <p:defaultTextStyle>
    <a:defPPr>
      <a:defRPr lang="en-US"/>
    </a:defPPr>
    <a:lvl1pPr algn="ctr" rtl="0" fontAlgn="base">
      <a:spcBef>
        <a:spcPct val="0"/>
      </a:spcBef>
      <a:spcAft>
        <a:spcPct val="0"/>
      </a:spcAft>
      <a:defRPr sz="6800" kern="1200">
        <a:solidFill>
          <a:schemeClr val="tx1"/>
        </a:solidFill>
        <a:latin typeface="Arial" charset="0"/>
        <a:ea typeface="+mn-ea"/>
        <a:cs typeface="+mn-cs"/>
      </a:defRPr>
    </a:lvl1pPr>
    <a:lvl2pPr marL="457200" algn="ctr" rtl="0" fontAlgn="base">
      <a:spcBef>
        <a:spcPct val="0"/>
      </a:spcBef>
      <a:spcAft>
        <a:spcPct val="0"/>
      </a:spcAft>
      <a:defRPr sz="6800" kern="1200">
        <a:solidFill>
          <a:schemeClr val="tx1"/>
        </a:solidFill>
        <a:latin typeface="Arial" charset="0"/>
        <a:ea typeface="+mn-ea"/>
        <a:cs typeface="+mn-cs"/>
      </a:defRPr>
    </a:lvl2pPr>
    <a:lvl3pPr marL="914400" algn="ctr" rtl="0" fontAlgn="base">
      <a:spcBef>
        <a:spcPct val="0"/>
      </a:spcBef>
      <a:spcAft>
        <a:spcPct val="0"/>
      </a:spcAft>
      <a:defRPr sz="6800" kern="1200">
        <a:solidFill>
          <a:schemeClr val="tx1"/>
        </a:solidFill>
        <a:latin typeface="Arial" charset="0"/>
        <a:ea typeface="+mn-ea"/>
        <a:cs typeface="+mn-cs"/>
      </a:defRPr>
    </a:lvl3pPr>
    <a:lvl4pPr marL="1371600" algn="ctr" rtl="0" fontAlgn="base">
      <a:spcBef>
        <a:spcPct val="0"/>
      </a:spcBef>
      <a:spcAft>
        <a:spcPct val="0"/>
      </a:spcAft>
      <a:defRPr sz="6800" kern="1200">
        <a:solidFill>
          <a:schemeClr val="tx1"/>
        </a:solidFill>
        <a:latin typeface="Arial" charset="0"/>
        <a:ea typeface="+mn-ea"/>
        <a:cs typeface="+mn-cs"/>
      </a:defRPr>
    </a:lvl4pPr>
    <a:lvl5pPr marL="1828800" algn="ctr" rtl="0" fontAlgn="base">
      <a:spcBef>
        <a:spcPct val="0"/>
      </a:spcBef>
      <a:spcAft>
        <a:spcPct val="0"/>
      </a:spcAft>
      <a:defRPr sz="6800" kern="1200">
        <a:solidFill>
          <a:schemeClr val="tx1"/>
        </a:solidFill>
        <a:latin typeface="Arial" charset="0"/>
        <a:ea typeface="+mn-ea"/>
        <a:cs typeface="+mn-cs"/>
      </a:defRPr>
    </a:lvl5pPr>
    <a:lvl6pPr marL="2286000" algn="l" defTabSz="914400" rtl="0" eaLnBrk="1" latinLnBrk="0" hangingPunct="1">
      <a:defRPr sz="6800" kern="1200">
        <a:solidFill>
          <a:schemeClr val="tx1"/>
        </a:solidFill>
        <a:latin typeface="Arial" charset="0"/>
        <a:ea typeface="+mn-ea"/>
        <a:cs typeface="+mn-cs"/>
      </a:defRPr>
    </a:lvl6pPr>
    <a:lvl7pPr marL="2743200" algn="l" defTabSz="914400" rtl="0" eaLnBrk="1" latinLnBrk="0" hangingPunct="1">
      <a:defRPr sz="6800" kern="1200">
        <a:solidFill>
          <a:schemeClr val="tx1"/>
        </a:solidFill>
        <a:latin typeface="Arial" charset="0"/>
        <a:ea typeface="+mn-ea"/>
        <a:cs typeface="+mn-cs"/>
      </a:defRPr>
    </a:lvl7pPr>
    <a:lvl8pPr marL="3200400" algn="l" defTabSz="914400" rtl="0" eaLnBrk="1" latinLnBrk="0" hangingPunct="1">
      <a:defRPr sz="6800" kern="1200">
        <a:solidFill>
          <a:schemeClr val="tx1"/>
        </a:solidFill>
        <a:latin typeface="Arial" charset="0"/>
        <a:ea typeface="+mn-ea"/>
        <a:cs typeface="+mn-cs"/>
      </a:defRPr>
    </a:lvl8pPr>
    <a:lvl9pPr marL="3657600" algn="l" defTabSz="914400" rtl="0" eaLnBrk="1" latinLnBrk="0" hangingPunct="1">
      <a:defRPr sz="6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6" d="100"/>
          <a:sy n="16" d="100"/>
        </p:scale>
        <p:origin x="-2165" y="-182"/>
      </p:cViewPr>
      <p:guideLst>
        <p:guide orient="horz" pos="5105"/>
        <p:guide orient="horz" pos="21318"/>
        <p:guide orient="horz" pos="2267"/>
        <p:guide pos="82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2058988" y="692150"/>
            <a:ext cx="2598737"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67DCC78-77BF-4255-8B24-043644A95DAF}" type="slidenum">
              <a:rPr lang="en-US" altLang="en-US"/>
              <a:pPr/>
              <a:t>‹#›</a:t>
            </a:fld>
            <a:endParaRPr lang="en-US" altLang="en-US"/>
          </a:p>
        </p:txBody>
      </p:sp>
    </p:spTree>
    <p:extLst>
      <p:ext uri="{BB962C8B-B14F-4D97-AF65-F5344CB8AC3E}">
        <p14:creationId xmlns:p14="http://schemas.microsoft.com/office/powerpoint/2010/main" val="33464489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34AD72-92BC-4114-BFC1-733F188AB8FF}"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54213" y="10793413"/>
            <a:ext cx="22151975" cy="744855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3908425" y="19689763"/>
            <a:ext cx="18243550" cy="88804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14638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03338" y="1392238"/>
            <a:ext cx="23453725" cy="5791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03338" y="8107363"/>
            <a:ext cx="23453725" cy="2293143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6140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894425" y="1392238"/>
            <a:ext cx="5862638" cy="296465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03338" y="1392238"/>
            <a:ext cx="17438687" cy="2964656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8422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03338" y="1392238"/>
            <a:ext cx="23453725" cy="5791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03338" y="8107363"/>
            <a:ext cx="23453725" cy="2293143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7415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58988" y="22328188"/>
            <a:ext cx="22150387" cy="6900862"/>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058988" y="14727238"/>
            <a:ext cx="22150387" cy="76009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17166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03338" y="1392238"/>
            <a:ext cx="23453725" cy="5791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03338" y="8107363"/>
            <a:ext cx="11650662" cy="2293143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106400" y="8107363"/>
            <a:ext cx="11650663" cy="2293143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3569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03338" y="1392238"/>
            <a:ext cx="23453725" cy="5791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03338" y="7777163"/>
            <a:ext cx="11514137" cy="32416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03338" y="11018838"/>
            <a:ext cx="11514137" cy="2001996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238163" y="7777163"/>
            <a:ext cx="11518900" cy="32416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238163" y="11018838"/>
            <a:ext cx="11518900" cy="2001996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1964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03338" y="1392238"/>
            <a:ext cx="23453725" cy="57912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514857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8570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338" y="1382713"/>
            <a:ext cx="8574087" cy="58880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188575" y="1382713"/>
            <a:ext cx="14568488" cy="2965608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03338" y="7270750"/>
            <a:ext cx="8574087" cy="237680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08975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08575" y="24323675"/>
            <a:ext cx="15635288" cy="287020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108575" y="3105150"/>
            <a:ext cx="15635288" cy="208486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108575" y="27193875"/>
            <a:ext cx="15635288" cy="40782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51079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7" name="Object 13"/>
          <p:cNvGraphicFramePr>
            <a:graphicFrameLocks noChangeAspect="1"/>
          </p:cNvGraphicFramePr>
          <p:nvPr userDrawn="1"/>
        </p:nvGraphicFramePr>
        <p:xfrm>
          <a:off x="19711988" y="34215388"/>
          <a:ext cx="5349875" cy="168275"/>
        </p:xfrm>
        <a:graphic>
          <a:graphicData uri="http://schemas.openxmlformats.org/presentationml/2006/ole">
            <mc:AlternateContent xmlns:mc="http://schemas.openxmlformats.org/markup-compatibility/2006">
              <mc:Choice xmlns:v="urn:schemas-microsoft-com:vml" Requires="v">
                <p:oleObj spid="_x0000_s1038" name="CorelDRAW" r:id="rId14" imgW="8828280" imgH="313200" progId="CorelDRAW.Graphic.13">
                  <p:embed/>
                </p:oleObj>
              </mc:Choice>
              <mc:Fallback>
                <p:oleObj name="CorelDRAW" r:id="rId14" imgW="8828280" imgH="313200" progId="CorelDRAW.Graphic.1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9711988" y="34215388"/>
                        <a:ext cx="5349875" cy="168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75038" rtl="0" fontAlgn="base">
        <a:spcBef>
          <a:spcPct val="0"/>
        </a:spcBef>
        <a:spcAft>
          <a:spcPct val="0"/>
        </a:spcAft>
        <a:defRPr sz="16700">
          <a:solidFill>
            <a:schemeClr val="tx2"/>
          </a:solidFill>
          <a:latin typeface="+mj-lt"/>
          <a:ea typeface="+mj-ea"/>
          <a:cs typeface="+mj-cs"/>
        </a:defRPr>
      </a:lvl1pPr>
      <a:lvl2pPr algn="ctr" defTabSz="3475038" rtl="0" fontAlgn="base">
        <a:spcBef>
          <a:spcPct val="0"/>
        </a:spcBef>
        <a:spcAft>
          <a:spcPct val="0"/>
        </a:spcAft>
        <a:defRPr sz="16700">
          <a:solidFill>
            <a:schemeClr val="tx2"/>
          </a:solidFill>
          <a:latin typeface="Arial" charset="0"/>
        </a:defRPr>
      </a:lvl2pPr>
      <a:lvl3pPr algn="ctr" defTabSz="3475038" rtl="0" fontAlgn="base">
        <a:spcBef>
          <a:spcPct val="0"/>
        </a:spcBef>
        <a:spcAft>
          <a:spcPct val="0"/>
        </a:spcAft>
        <a:defRPr sz="16700">
          <a:solidFill>
            <a:schemeClr val="tx2"/>
          </a:solidFill>
          <a:latin typeface="Arial" charset="0"/>
        </a:defRPr>
      </a:lvl3pPr>
      <a:lvl4pPr algn="ctr" defTabSz="3475038" rtl="0" fontAlgn="base">
        <a:spcBef>
          <a:spcPct val="0"/>
        </a:spcBef>
        <a:spcAft>
          <a:spcPct val="0"/>
        </a:spcAft>
        <a:defRPr sz="16700">
          <a:solidFill>
            <a:schemeClr val="tx2"/>
          </a:solidFill>
          <a:latin typeface="Arial" charset="0"/>
        </a:defRPr>
      </a:lvl4pPr>
      <a:lvl5pPr algn="ctr" defTabSz="3475038" rtl="0" fontAlgn="base">
        <a:spcBef>
          <a:spcPct val="0"/>
        </a:spcBef>
        <a:spcAft>
          <a:spcPct val="0"/>
        </a:spcAft>
        <a:defRPr sz="16700">
          <a:solidFill>
            <a:schemeClr val="tx2"/>
          </a:solidFill>
          <a:latin typeface="Arial" charset="0"/>
        </a:defRPr>
      </a:lvl5pPr>
      <a:lvl6pPr marL="457200" algn="ctr" defTabSz="3475038" rtl="0" fontAlgn="base">
        <a:spcBef>
          <a:spcPct val="0"/>
        </a:spcBef>
        <a:spcAft>
          <a:spcPct val="0"/>
        </a:spcAft>
        <a:defRPr sz="16700">
          <a:solidFill>
            <a:schemeClr val="tx2"/>
          </a:solidFill>
          <a:latin typeface="Arial" charset="0"/>
        </a:defRPr>
      </a:lvl6pPr>
      <a:lvl7pPr marL="914400" algn="ctr" defTabSz="3475038" rtl="0" fontAlgn="base">
        <a:spcBef>
          <a:spcPct val="0"/>
        </a:spcBef>
        <a:spcAft>
          <a:spcPct val="0"/>
        </a:spcAft>
        <a:defRPr sz="16700">
          <a:solidFill>
            <a:schemeClr val="tx2"/>
          </a:solidFill>
          <a:latin typeface="Arial" charset="0"/>
        </a:defRPr>
      </a:lvl7pPr>
      <a:lvl8pPr marL="1371600" algn="ctr" defTabSz="3475038" rtl="0" fontAlgn="base">
        <a:spcBef>
          <a:spcPct val="0"/>
        </a:spcBef>
        <a:spcAft>
          <a:spcPct val="0"/>
        </a:spcAft>
        <a:defRPr sz="16700">
          <a:solidFill>
            <a:schemeClr val="tx2"/>
          </a:solidFill>
          <a:latin typeface="Arial" charset="0"/>
        </a:defRPr>
      </a:lvl8pPr>
      <a:lvl9pPr marL="1828800" algn="ctr" defTabSz="3475038" rtl="0" fontAlgn="base">
        <a:spcBef>
          <a:spcPct val="0"/>
        </a:spcBef>
        <a:spcAft>
          <a:spcPct val="0"/>
        </a:spcAft>
        <a:defRPr sz="16700">
          <a:solidFill>
            <a:schemeClr val="tx2"/>
          </a:solidFill>
          <a:latin typeface="Arial" charset="0"/>
        </a:defRPr>
      </a:lvl9pPr>
    </p:titleStyle>
    <p:bodyStyle>
      <a:lvl1pPr marL="1303338" indent="-1303338" algn="l" defTabSz="3475038" rtl="0" fontAlgn="base">
        <a:spcBef>
          <a:spcPct val="20000"/>
        </a:spcBef>
        <a:spcAft>
          <a:spcPct val="0"/>
        </a:spcAft>
        <a:buChar char="•"/>
        <a:defRPr sz="12200">
          <a:solidFill>
            <a:schemeClr val="tx1"/>
          </a:solidFill>
          <a:latin typeface="+mn-lt"/>
          <a:ea typeface="+mn-ea"/>
          <a:cs typeface="+mn-cs"/>
        </a:defRPr>
      </a:lvl1pPr>
      <a:lvl2pPr marL="2822575" indent="-1085850" algn="l" defTabSz="3475038" rtl="0" fontAlgn="base">
        <a:spcBef>
          <a:spcPct val="20000"/>
        </a:spcBef>
        <a:spcAft>
          <a:spcPct val="0"/>
        </a:spcAft>
        <a:buChar char="–"/>
        <a:defRPr sz="10600">
          <a:solidFill>
            <a:schemeClr val="tx1"/>
          </a:solidFill>
          <a:latin typeface="+mn-lt"/>
        </a:defRPr>
      </a:lvl2pPr>
      <a:lvl3pPr marL="4343400" indent="-868363" algn="l" defTabSz="3475038" rtl="0" fontAlgn="base">
        <a:spcBef>
          <a:spcPct val="20000"/>
        </a:spcBef>
        <a:spcAft>
          <a:spcPct val="0"/>
        </a:spcAft>
        <a:buChar char="•"/>
        <a:defRPr sz="9100">
          <a:solidFill>
            <a:schemeClr val="tx1"/>
          </a:solidFill>
          <a:latin typeface="+mn-lt"/>
        </a:defRPr>
      </a:lvl3pPr>
      <a:lvl4pPr marL="6080125" indent="-868363" algn="l" defTabSz="3475038" rtl="0" fontAlgn="base">
        <a:spcBef>
          <a:spcPct val="20000"/>
        </a:spcBef>
        <a:spcAft>
          <a:spcPct val="0"/>
        </a:spcAft>
        <a:buChar char="–"/>
        <a:defRPr sz="7600">
          <a:solidFill>
            <a:schemeClr val="tx1"/>
          </a:solidFill>
          <a:latin typeface="+mn-lt"/>
        </a:defRPr>
      </a:lvl4pPr>
      <a:lvl5pPr marL="7818438" indent="-868363" algn="l" defTabSz="3475038" rtl="0" fontAlgn="base">
        <a:spcBef>
          <a:spcPct val="20000"/>
        </a:spcBef>
        <a:spcAft>
          <a:spcPct val="0"/>
        </a:spcAft>
        <a:buChar char="»"/>
        <a:defRPr sz="7600">
          <a:solidFill>
            <a:schemeClr val="tx1"/>
          </a:solidFill>
          <a:latin typeface="+mn-lt"/>
        </a:defRPr>
      </a:lvl5pPr>
      <a:lvl6pPr marL="8275638" indent="-868363" algn="l" defTabSz="3475038" rtl="0" fontAlgn="base">
        <a:spcBef>
          <a:spcPct val="20000"/>
        </a:spcBef>
        <a:spcAft>
          <a:spcPct val="0"/>
        </a:spcAft>
        <a:buChar char="»"/>
        <a:defRPr sz="7600">
          <a:solidFill>
            <a:schemeClr val="tx1"/>
          </a:solidFill>
          <a:latin typeface="+mn-lt"/>
        </a:defRPr>
      </a:lvl6pPr>
      <a:lvl7pPr marL="8732838" indent="-868363" algn="l" defTabSz="3475038" rtl="0" fontAlgn="base">
        <a:spcBef>
          <a:spcPct val="20000"/>
        </a:spcBef>
        <a:spcAft>
          <a:spcPct val="0"/>
        </a:spcAft>
        <a:buChar char="»"/>
        <a:defRPr sz="7600">
          <a:solidFill>
            <a:schemeClr val="tx1"/>
          </a:solidFill>
          <a:latin typeface="+mn-lt"/>
        </a:defRPr>
      </a:lvl7pPr>
      <a:lvl8pPr marL="9190038" indent="-868363" algn="l" defTabSz="3475038" rtl="0" fontAlgn="base">
        <a:spcBef>
          <a:spcPct val="20000"/>
        </a:spcBef>
        <a:spcAft>
          <a:spcPct val="0"/>
        </a:spcAft>
        <a:buChar char="»"/>
        <a:defRPr sz="7600">
          <a:solidFill>
            <a:schemeClr val="tx1"/>
          </a:solidFill>
          <a:latin typeface="+mn-lt"/>
        </a:defRPr>
      </a:lvl8pPr>
      <a:lvl9pPr marL="9647238" indent="-868363" algn="l" defTabSz="3475038" rtl="0" fontAlgn="base">
        <a:spcBef>
          <a:spcPct val="20000"/>
        </a:spcBef>
        <a:spcAft>
          <a:spcPct val="0"/>
        </a:spcAft>
        <a:buChar char="»"/>
        <a:defRPr sz="7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98" name="AutoShape 50"/>
          <p:cNvSpPr>
            <a:spLocks noChangeArrowheads="1"/>
          </p:cNvSpPr>
          <p:nvPr/>
        </p:nvSpPr>
        <p:spPr bwMode="auto">
          <a:xfrm>
            <a:off x="13287375" y="6464300"/>
            <a:ext cx="12260263" cy="274288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AutoShape 4"/>
          <p:cNvSpPr>
            <a:spLocks noChangeArrowheads="1"/>
          </p:cNvSpPr>
          <p:nvPr/>
        </p:nvSpPr>
        <p:spPr bwMode="auto">
          <a:xfrm>
            <a:off x="452438" y="6434138"/>
            <a:ext cx="12261850" cy="274288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7" name="Text Box 9"/>
          <p:cNvSpPr txBox="1">
            <a:spLocks noChangeArrowheads="1"/>
          </p:cNvSpPr>
          <p:nvPr/>
        </p:nvSpPr>
        <p:spPr bwMode="auto">
          <a:xfrm>
            <a:off x="625475" y="8193088"/>
            <a:ext cx="11823700" cy="1436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384" tIns="36192" rIns="72384" bIns="36192">
            <a:spAutoFit/>
          </a:bodyP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eaLnBrk="0" hangingPunct="0">
              <a:lnSpc>
                <a:spcPct val="95000"/>
              </a:lnSpc>
            </a:pPr>
            <a:r>
              <a:rPr lang="en-US" altLang="en-US" sz="2200">
                <a:latin typeface="Times New Roman" pitchFamily="18" charset="0"/>
              </a:rPr>
              <a:t>We hope you find this template useful! This one is set up to yield a 38x3628.5” Vertical poster.</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b="1">
                <a:latin typeface="Times New Roman" pitchFamily="18" charset="0"/>
              </a:rPr>
              <a:t>How to bring things in from Excel® and Word®</a:t>
            </a:r>
            <a:endParaRPr lang="en-US" altLang="en-US" sz="2200">
              <a:latin typeface="Times New Roman" pitchFamily="18" charset="0"/>
            </a:endParaRP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b="1">
                <a:latin typeface="Times New Roman" pitchFamily="18" charset="0"/>
              </a:rPr>
              <a:t>Excel</a:t>
            </a:r>
            <a:r>
              <a:rPr lang="en-US" altLang="en-US" sz="2200">
                <a:latin typeface="Times New Roman" pitchFamily="18" charset="0"/>
              </a:rPr>
              <a:t>- select the chart, hit edit-copy, and then edit-paste into PowerPoint®. The chart can then be stretched to fit as required. If you need to edit parts of the chart, it can be ungrouped. </a:t>
            </a:r>
            <a:r>
              <a:rPr lang="en-US" altLang="en-US" sz="2200" b="1" i="1" u="sng">
                <a:latin typeface="Times New Roman" pitchFamily="18" charset="0"/>
              </a:rPr>
              <a:t>Watch out</a:t>
            </a:r>
            <a:r>
              <a:rPr lang="en-US" altLang="en-US" sz="22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b="1">
                <a:latin typeface="Times New Roman" pitchFamily="18" charset="0"/>
              </a:rPr>
              <a:t>Word</a:t>
            </a:r>
            <a:r>
              <a:rPr lang="en-US" altLang="en-US" sz="22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2200" b="1">
              <a:latin typeface="Times New Roman" pitchFamily="18" charset="0"/>
            </a:endParaRPr>
          </a:p>
          <a:p>
            <a:pPr eaLnBrk="0" hangingPunct="0">
              <a:lnSpc>
                <a:spcPct val="95000"/>
              </a:lnSpc>
            </a:pPr>
            <a:r>
              <a:rPr lang="en-US" altLang="en-US" sz="2200" b="1">
                <a:latin typeface="Times New Roman" pitchFamily="18" charset="0"/>
              </a:rPr>
              <a:t>Scans</a:t>
            </a:r>
            <a:endParaRPr lang="en-US" altLang="en-US" sz="2200">
              <a:latin typeface="Times New Roman" pitchFamily="18" charset="0"/>
            </a:endParaRP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a:latin typeface="Times New Roman" pitchFamily="18" charset="0"/>
              </a:rPr>
              <a:t>We need images to be 72 to 100 dpi in their </a:t>
            </a:r>
            <a:r>
              <a:rPr lang="en-US" altLang="en-US" sz="2200" u="sng">
                <a:latin typeface="Times New Roman" pitchFamily="18" charset="0"/>
              </a:rPr>
              <a:t>final size</a:t>
            </a:r>
            <a:r>
              <a:rPr lang="en-US" altLang="en-US" sz="22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b="1">
                <a:latin typeface="Times New Roman" pitchFamily="18" charset="0"/>
              </a:rPr>
              <a:t>Preview: </a:t>
            </a:r>
            <a:r>
              <a:rPr lang="en-US" altLang="en-US" sz="220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b="1">
                <a:latin typeface="Times New Roman" pitchFamily="18" charset="0"/>
              </a:rPr>
              <a:t>Feedback:</a:t>
            </a:r>
            <a:r>
              <a:rPr lang="en-US" altLang="en-US" sz="2200">
                <a:latin typeface="Times New Roman" pitchFamily="18" charset="0"/>
              </a:rPr>
              <a:t> If you have comments about how this template worked for you, email to sales@megaprint.com.  </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a:latin typeface="Times New Roman" pitchFamily="18" charset="0"/>
              </a:rPr>
              <a:t>We listen! Call us at 800-590-7850 if we can help in any way.</a:t>
            </a:r>
            <a:endParaRPr lang="en-US" altLang="en-US" sz="2200" b="1">
              <a:latin typeface="Times New Roman" pitchFamily="18" charset="0"/>
            </a:endParaRPr>
          </a:p>
        </p:txBody>
      </p:sp>
      <p:sp>
        <p:nvSpPr>
          <p:cNvPr id="2058" name="Text Box 10"/>
          <p:cNvSpPr txBox="1">
            <a:spLocks noChangeArrowheads="1"/>
          </p:cNvSpPr>
          <p:nvPr/>
        </p:nvSpPr>
        <p:spPr bwMode="auto">
          <a:xfrm>
            <a:off x="3257550" y="23837900"/>
            <a:ext cx="5837238"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384" tIns="36192" rIns="72384" bIns="36192">
            <a:spAutoFit/>
          </a:bodyP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059" name="Text Box 11"/>
          <p:cNvSpPr txBox="1">
            <a:spLocks noChangeArrowheads="1"/>
          </p:cNvSpPr>
          <p:nvPr/>
        </p:nvSpPr>
        <p:spPr bwMode="auto">
          <a:xfrm>
            <a:off x="16333788" y="22396450"/>
            <a:ext cx="5835650"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384" tIns="36192" rIns="72384" bIns="36192">
            <a:spAutoFit/>
          </a:bodyP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061" name="AutoShape 13"/>
          <p:cNvSpPr>
            <a:spLocks noChangeArrowheads="1"/>
          </p:cNvSpPr>
          <p:nvPr/>
        </p:nvSpPr>
        <p:spPr bwMode="auto">
          <a:xfrm>
            <a:off x="407988" y="401638"/>
            <a:ext cx="25246012" cy="55499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384" tIns="36192" rIns="72384" bIns="36192" anchor="ct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062" name="Text Box 14"/>
          <p:cNvSpPr txBox="1">
            <a:spLocks noChangeArrowheads="1"/>
          </p:cNvSpPr>
          <p:nvPr/>
        </p:nvSpPr>
        <p:spPr bwMode="auto">
          <a:xfrm>
            <a:off x="860425" y="1408113"/>
            <a:ext cx="24295100" cy="319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384" tIns="36192" rIns="72384" bIns="36192">
            <a:spAutoFit/>
          </a:bodyP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algn="ctr">
              <a:spcBef>
                <a:spcPct val="50000"/>
              </a:spcBef>
            </a:pPr>
            <a:r>
              <a:rPr lang="en-US" altLang="en-US" sz="9900" b="1"/>
              <a:t>Title of the Research Study</a:t>
            </a:r>
          </a:p>
          <a:p>
            <a:pPr algn="ctr"/>
            <a:r>
              <a:rPr lang="en-US" altLang="en-US" b="1"/>
              <a:t>PEOPLE WHO DID THE STUDY</a:t>
            </a:r>
          </a:p>
          <a:p>
            <a:pPr algn="ctr"/>
            <a:r>
              <a:rPr lang="en-US" altLang="en-US" sz="3800" b="1" i="1"/>
              <a:t>UNIVERSITIES AND/OR  HOSPITALS THEY ARE AFFILIATED WITH</a:t>
            </a:r>
            <a:endParaRPr lang="en-US" altLang="en-US"/>
          </a:p>
        </p:txBody>
      </p:sp>
      <p:sp>
        <p:nvSpPr>
          <p:cNvPr id="2064" name="Text Box 16"/>
          <p:cNvSpPr txBox="1">
            <a:spLocks noChangeArrowheads="1"/>
          </p:cNvSpPr>
          <p:nvPr/>
        </p:nvSpPr>
        <p:spPr bwMode="auto">
          <a:xfrm>
            <a:off x="407988" y="2332038"/>
            <a:ext cx="3257550" cy="161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384" tIns="36192" rIns="72384" bIns="36192">
            <a:spAutoFit/>
          </a:bodyP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200">
              <a:solidFill>
                <a:srgbClr val="FF0000"/>
              </a:solidFill>
            </a:endParaRPr>
          </a:p>
        </p:txBody>
      </p:sp>
      <p:sp>
        <p:nvSpPr>
          <p:cNvPr id="2067" name="Text Box 19"/>
          <p:cNvSpPr txBox="1">
            <a:spLocks noChangeArrowheads="1"/>
          </p:cNvSpPr>
          <p:nvPr/>
        </p:nvSpPr>
        <p:spPr bwMode="auto">
          <a:xfrm>
            <a:off x="13858875" y="15165388"/>
            <a:ext cx="4930775"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384" tIns="36192" rIns="72384" bIns="36192">
            <a:spAutoFit/>
          </a:bodyP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algn="ctr">
              <a:spcBef>
                <a:spcPct val="50000"/>
              </a:spcBef>
            </a:pPr>
            <a:r>
              <a:rPr lang="en-US" altLang="en-US" sz="5100" b="1" i="1"/>
              <a:t>Figure #1</a:t>
            </a:r>
          </a:p>
        </p:txBody>
      </p:sp>
      <p:sp>
        <p:nvSpPr>
          <p:cNvPr id="2073" name="Text Box 25"/>
          <p:cNvSpPr txBox="1">
            <a:spLocks noChangeArrowheads="1"/>
          </p:cNvSpPr>
          <p:nvPr/>
        </p:nvSpPr>
        <p:spPr bwMode="auto">
          <a:xfrm>
            <a:off x="19956463" y="15136813"/>
            <a:ext cx="4930775"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384" tIns="36192" rIns="72384" bIns="36192">
            <a:spAutoFit/>
          </a:bodyP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algn="ctr">
              <a:spcBef>
                <a:spcPct val="50000"/>
              </a:spcBef>
            </a:pPr>
            <a:r>
              <a:rPr lang="en-US" altLang="en-US" sz="5100" b="1" i="1"/>
              <a:t>Figure #2</a:t>
            </a:r>
          </a:p>
        </p:txBody>
      </p:sp>
      <p:sp>
        <p:nvSpPr>
          <p:cNvPr id="2074" name="AutoShape 26"/>
          <p:cNvSpPr>
            <a:spLocks noChangeArrowheads="1"/>
          </p:cNvSpPr>
          <p:nvPr/>
        </p:nvSpPr>
        <p:spPr bwMode="auto">
          <a:xfrm>
            <a:off x="19977100" y="16368713"/>
            <a:ext cx="4976813" cy="509270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5" name="Text Box 27"/>
          <p:cNvSpPr txBox="1">
            <a:spLocks noChangeArrowheads="1"/>
          </p:cNvSpPr>
          <p:nvPr/>
        </p:nvSpPr>
        <p:spPr bwMode="auto">
          <a:xfrm>
            <a:off x="16779875" y="29257625"/>
            <a:ext cx="4932363"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384" tIns="36192" rIns="72384" bIns="36192">
            <a:spAutoFit/>
          </a:bodyP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algn="ctr">
              <a:spcBef>
                <a:spcPct val="50000"/>
              </a:spcBef>
            </a:pPr>
            <a:r>
              <a:rPr lang="en-US" altLang="en-US" sz="5100"/>
              <a:t>Bibliography</a:t>
            </a:r>
          </a:p>
        </p:txBody>
      </p:sp>
      <p:sp>
        <p:nvSpPr>
          <p:cNvPr id="2083" name="Rectangle 35"/>
          <p:cNvSpPr>
            <a:spLocks noChangeArrowheads="1"/>
          </p:cNvSpPr>
          <p:nvPr/>
        </p:nvSpPr>
        <p:spPr bwMode="auto">
          <a:xfrm>
            <a:off x="13573125" y="16352838"/>
            <a:ext cx="5427663" cy="50784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384" tIns="36192" rIns="72384" bIns="36192" anchor="ctr"/>
          <a:lstStyle>
            <a:lvl1pPr algn="l" defTabSz="723900">
              <a:defRPr>
                <a:solidFill>
                  <a:schemeClr val="tx1"/>
                </a:solidFill>
                <a:latin typeface="Arial" charset="0"/>
              </a:defRPr>
            </a:lvl1pPr>
            <a:lvl2pPr marL="361950" algn="l" defTabSz="723900">
              <a:defRPr>
                <a:solidFill>
                  <a:schemeClr val="tx1"/>
                </a:solidFill>
                <a:latin typeface="Arial" charset="0"/>
              </a:defRPr>
            </a:lvl2pPr>
            <a:lvl3pPr marL="723900" algn="l" defTabSz="723900">
              <a:defRPr>
                <a:solidFill>
                  <a:schemeClr val="tx1"/>
                </a:solidFill>
                <a:latin typeface="Arial" charset="0"/>
              </a:defRPr>
            </a:lvl3pPr>
            <a:lvl4pPr marL="1085850" algn="l" defTabSz="723900">
              <a:defRPr>
                <a:solidFill>
                  <a:schemeClr val="tx1"/>
                </a:solidFill>
                <a:latin typeface="Arial" charset="0"/>
              </a:defRPr>
            </a:lvl4pPr>
            <a:lvl5pPr marL="1447800" algn="l" defTabSz="723900">
              <a:defRPr>
                <a:solidFill>
                  <a:schemeClr val="tx1"/>
                </a:solidFill>
                <a:latin typeface="Arial" charset="0"/>
              </a:defRPr>
            </a:lvl5pPr>
            <a:lvl6pPr marL="1905000" defTabSz="723900" fontAlgn="base">
              <a:spcBef>
                <a:spcPct val="0"/>
              </a:spcBef>
              <a:spcAft>
                <a:spcPct val="0"/>
              </a:spcAft>
              <a:defRPr>
                <a:solidFill>
                  <a:schemeClr val="tx1"/>
                </a:solidFill>
                <a:latin typeface="Arial" charset="0"/>
              </a:defRPr>
            </a:lvl6pPr>
            <a:lvl7pPr marL="2362200" defTabSz="723900" fontAlgn="base">
              <a:spcBef>
                <a:spcPct val="0"/>
              </a:spcBef>
              <a:spcAft>
                <a:spcPct val="0"/>
              </a:spcAft>
              <a:defRPr>
                <a:solidFill>
                  <a:schemeClr val="tx1"/>
                </a:solidFill>
                <a:latin typeface="Arial" charset="0"/>
              </a:defRPr>
            </a:lvl7pPr>
            <a:lvl8pPr marL="2819400" defTabSz="723900" fontAlgn="base">
              <a:spcBef>
                <a:spcPct val="0"/>
              </a:spcBef>
              <a:spcAft>
                <a:spcPct val="0"/>
              </a:spcAft>
              <a:defRPr>
                <a:solidFill>
                  <a:schemeClr val="tx1"/>
                </a:solidFill>
                <a:latin typeface="Arial" charset="0"/>
              </a:defRPr>
            </a:lvl8pPr>
            <a:lvl9pPr marL="3276600" defTabSz="723900" fontAlgn="base">
              <a:spcBef>
                <a:spcPct val="0"/>
              </a:spcBef>
              <a:spcAft>
                <a:spcPct val="0"/>
              </a:spcAft>
              <a:defRPr>
                <a:solidFill>
                  <a:schemeClr val="tx1"/>
                </a:solidFill>
                <a:latin typeface="Arial" charset="0"/>
              </a:defRPr>
            </a:lvl9pPr>
          </a:lstStyle>
          <a:p>
            <a:pPr algn="ctr" eaLnBrk="0" hangingPunct="0"/>
            <a:r>
              <a:rPr lang="en-US" altLang="en-US" sz="3500">
                <a:latin typeface="Times New Roman" pitchFamily="18" charset="0"/>
              </a:rPr>
              <a:t>CHART or PICTURE</a:t>
            </a:r>
          </a:p>
        </p:txBody>
      </p:sp>
      <p:sp>
        <p:nvSpPr>
          <p:cNvPr id="2084" name="Text Box 36"/>
          <p:cNvSpPr txBox="1">
            <a:spLocks noChangeArrowheads="1"/>
          </p:cNvSpPr>
          <p:nvPr/>
        </p:nvSpPr>
        <p:spPr bwMode="auto">
          <a:xfrm>
            <a:off x="739775" y="25255538"/>
            <a:ext cx="11385550" cy="6489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422" tIns="24210" rIns="48422" bIns="24210">
            <a:spAutoFit/>
          </a:bodyPr>
          <a:lstStyle>
            <a:lvl1pPr algn="l" defTabSz="485775">
              <a:defRPr>
                <a:solidFill>
                  <a:schemeClr val="tx1"/>
                </a:solidFill>
                <a:latin typeface="Arial" charset="0"/>
              </a:defRPr>
            </a:lvl1pPr>
            <a:lvl2pPr marL="242888" algn="l" defTabSz="485775">
              <a:defRPr>
                <a:solidFill>
                  <a:schemeClr val="tx1"/>
                </a:solidFill>
                <a:latin typeface="Arial" charset="0"/>
              </a:defRPr>
            </a:lvl2pPr>
            <a:lvl3pPr marL="485775" algn="l" defTabSz="485775">
              <a:defRPr>
                <a:solidFill>
                  <a:schemeClr val="tx1"/>
                </a:solidFill>
                <a:latin typeface="Arial" charset="0"/>
              </a:defRPr>
            </a:lvl3pPr>
            <a:lvl4pPr marL="725488" algn="l" defTabSz="485775">
              <a:defRPr>
                <a:solidFill>
                  <a:schemeClr val="tx1"/>
                </a:solidFill>
                <a:latin typeface="Arial" charset="0"/>
              </a:defRPr>
            </a:lvl4pPr>
            <a:lvl5pPr marL="968375" algn="l" defTabSz="485775">
              <a:defRPr>
                <a:solidFill>
                  <a:schemeClr val="tx1"/>
                </a:solidFill>
                <a:latin typeface="Arial" charset="0"/>
              </a:defRPr>
            </a:lvl5pPr>
            <a:lvl6pPr marL="1425575" defTabSz="485775" fontAlgn="base">
              <a:spcBef>
                <a:spcPct val="0"/>
              </a:spcBef>
              <a:spcAft>
                <a:spcPct val="0"/>
              </a:spcAft>
              <a:defRPr>
                <a:solidFill>
                  <a:schemeClr val="tx1"/>
                </a:solidFill>
                <a:latin typeface="Arial" charset="0"/>
              </a:defRPr>
            </a:lvl6pPr>
            <a:lvl7pPr marL="1882775" defTabSz="485775" fontAlgn="base">
              <a:spcBef>
                <a:spcPct val="0"/>
              </a:spcBef>
              <a:spcAft>
                <a:spcPct val="0"/>
              </a:spcAft>
              <a:defRPr>
                <a:solidFill>
                  <a:schemeClr val="tx1"/>
                </a:solidFill>
                <a:latin typeface="Arial" charset="0"/>
              </a:defRPr>
            </a:lvl7pPr>
            <a:lvl8pPr marL="2339975" defTabSz="485775" fontAlgn="base">
              <a:spcBef>
                <a:spcPct val="0"/>
              </a:spcBef>
              <a:spcAft>
                <a:spcPct val="0"/>
              </a:spcAft>
              <a:defRPr>
                <a:solidFill>
                  <a:schemeClr val="tx1"/>
                </a:solidFill>
                <a:latin typeface="Arial" charset="0"/>
              </a:defRPr>
            </a:lvl8pPr>
            <a:lvl9pPr marL="2797175" defTabSz="485775" fontAlgn="base">
              <a:spcBef>
                <a:spcPct val="0"/>
              </a:spcBef>
              <a:spcAft>
                <a:spcPct val="0"/>
              </a:spcAft>
              <a:defRPr>
                <a:solidFill>
                  <a:schemeClr val="tx1"/>
                </a:solidFill>
                <a:latin typeface="Arial" charset="0"/>
              </a:defRPr>
            </a:lvl9pPr>
          </a:lstStyle>
          <a:p>
            <a:pPr eaLnBrk="0" hangingPunct="0">
              <a:lnSpc>
                <a:spcPct val="95000"/>
              </a:lnSpc>
            </a:pPr>
            <a:r>
              <a:rPr lang="en-US" alt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500">
              <a:latin typeface="Times New Roman" pitchFamily="18" charset="0"/>
            </a:endParaRPr>
          </a:p>
          <a:p>
            <a:pPr eaLnBrk="0" hangingPunct="0">
              <a:lnSpc>
                <a:spcPct val="95000"/>
              </a:lnSpc>
            </a:pPr>
            <a:r>
              <a:rPr lang="en-US" altLang="en-US" sz="25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500" b="1">
              <a:latin typeface="Times New Roman" pitchFamily="18" charset="0"/>
            </a:endParaRPr>
          </a:p>
          <a:p>
            <a:pPr eaLnBrk="0" hangingPunct="0"/>
            <a:endParaRPr lang="en-US" altLang="en-US" sz="1900">
              <a:latin typeface="Times New Roman" pitchFamily="18" charset="0"/>
            </a:endParaRPr>
          </a:p>
        </p:txBody>
      </p:sp>
      <p:sp>
        <p:nvSpPr>
          <p:cNvPr id="2086" name="Text Box 38"/>
          <p:cNvSpPr txBox="1">
            <a:spLocks noChangeArrowheads="1"/>
          </p:cNvSpPr>
          <p:nvPr/>
        </p:nvSpPr>
        <p:spPr bwMode="auto">
          <a:xfrm>
            <a:off x="13728700" y="30054550"/>
            <a:ext cx="10974388" cy="3222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422" tIns="24210" rIns="48422" bIns="24210">
            <a:spAutoFit/>
          </a:bodyPr>
          <a:lstStyle>
            <a:lvl1pPr marL="271463" indent="-271463" algn="l" defTabSz="485775">
              <a:defRPr>
                <a:solidFill>
                  <a:schemeClr val="tx1"/>
                </a:solidFill>
                <a:latin typeface="Arial" charset="0"/>
              </a:defRPr>
            </a:lvl1pPr>
            <a:lvl2pPr marL="514350" indent="-271463" algn="l" defTabSz="485775">
              <a:defRPr>
                <a:solidFill>
                  <a:schemeClr val="tx1"/>
                </a:solidFill>
                <a:latin typeface="Arial" charset="0"/>
              </a:defRPr>
            </a:lvl2pPr>
            <a:lvl3pPr marL="757238" indent="-271463" algn="l" defTabSz="485775">
              <a:defRPr>
                <a:solidFill>
                  <a:schemeClr val="tx1"/>
                </a:solidFill>
                <a:latin typeface="Arial" charset="0"/>
              </a:defRPr>
            </a:lvl3pPr>
            <a:lvl4pPr marL="996950" indent="-271463" algn="l" defTabSz="485775">
              <a:defRPr>
                <a:solidFill>
                  <a:schemeClr val="tx1"/>
                </a:solidFill>
                <a:latin typeface="Arial" charset="0"/>
              </a:defRPr>
            </a:lvl4pPr>
            <a:lvl5pPr marL="1239838" indent="-271463" algn="l" defTabSz="485775">
              <a:defRPr>
                <a:solidFill>
                  <a:schemeClr val="tx1"/>
                </a:solidFill>
                <a:latin typeface="Arial" charset="0"/>
              </a:defRPr>
            </a:lvl5pPr>
            <a:lvl6pPr marL="1697038" indent="-271463" defTabSz="485775" fontAlgn="base">
              <a:spcBef>
                <a:spcPct val="0"/>
              </a:spcBef>
              <a:spcAft>
                <a:spcPct val="0"/>
              </a:spcAft>
              <a:defRPr>
                <a:solidFill>
                  <a:schemeClr val="tx1"/>
                </a:solidFill>
                <a:latin typeface="Arial" charset="0"/>
              </a:defRPr>
            </a:lvl6pPr>
            <a:lvl7pPr marL="2154238" indent="-271463" defTabSz="485775" fontAlgn="base">
              <a:spcBef>
                <a:spcPct val="0"/>
              </a:spcBef>
              <a:spcAft>
                <a:spcPct val="0"/>
              </a:spcAft>
              <a:defRPr>
                <a:solidFill>
                  <a:schemeClr val="tx1"/>
                </a:solidFill>
                <a:latin typeface="Arial" charset="0"/>
              </a:defRPr>
            </a:lvl7pPr>
            <a:lvl8pPr marL="2611438" indent="-271463" defTabSz="485775" fontAlgn="base">
              <a:spcBef>
                <a:spcPct val="0"/>
              </a:spcBef>
              <a:spcAft>
                <a:spcPct val="0"/>
              </a:spcAft>
              <a:defRPr>
                <a:solidFill>
                  <a:schemeClr val="tx1"/>
                </a:solidFill>
                <a:latin typeface="Arial" charset="0"/>
              </a:defRPr>
            </a:lvl8pPr>
            <a:lvl9pPr marL="3068638" indent="-271463" defTabSz="485775" fontAlgn="base">
              <a:spcBef>
                <a:spcPct val="0"/>
              </a:spcBef>
              <a:spcAft>
                <a:spcPct val="0"/>
              </a:spcAft>
              <a:defRPr>
                <a:solidFill>
                  <a:schemeClr val="tx1"/>
                </a:solidFill>
                <a:latin typeface="Arial" charset="0"/>
              </a:defRPr>
            </a:lvl9pPr>
          </a:lstStyle>
          <a:p>
            <a:pPr eaLnBrk="0" hangingPunct="0">
              <a:lnSpc>
                <a:spcPct val="95000"/>
              </a:lnSpc>
            </a:pPr>
            <a:endParaRPr lang="en-US" altLang="en-US" sz="2200" b="1" u="sng">
              <a:latin typeface="Times New Roman" pitchFamily="18" charset="0"/>
            </a:endParaRPr>
          </a:p>
          <a:p>
            <a:pPr eaLnBrk="0" hangingPunct="0">
              <a:lnSpc>
                <a:spcPct val="95000"/>
              </a:lnSpc>
              <a:buFontTx/>
              <a:buAutoNum type="arabicPeriod"/>
            </a:pPr>
            <a:r>
              <a:rPr lang="en-US" altLang="en-US" sz="22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22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2200" b="1">
              <a:latin typeface="Times New Roman" pitchFamily="18" charset="0"/>
            </a:endParaRPr>
          </a:p>
        </p:txBody>
      </p:sp>
      <p:sp>
        <p:nvSpPr>
          <p:cNvPr id="2087" name="Text Box 39"/>
          <p:cNvSpPr txBox="1">
            <a:spLocks noChangeArrowheads="1"/>
          </p:cNvSpPr>
          <p:nvPr/>
        </p:nvSpPr>
        <p:spPr bwMode="auto">
          <a:xfrm>
            <a:off x="13611225" y="8234363"/>
            <a:ext cx="11363325" cy="64754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422" tIns="24210" rIns="48422" bIns="24210">
            <a:spAutoFit/>
          </a:bodyPr>
          <a:lstStyle>
            <a:lvl1pPr algn="l" defTabSz="485775">
              <a:defRPr>
                <a:solidFill>
                  <a:schemeClr val="tx1"/>
                </a:solidFill>
                <a:latin typeface="Arial" charset="0"/>
              </a:defRPr>
            </a:lvl1pPr>
            <a:lvl2pPr marL="242888" algn="l" defTabSz="485775">
              <a:defRPr>
                <a:solidFill>
                  <a:schemeClr val="tx1"/>
                </a:solidFill>
                <a:latin typeface="Arial" charset="0"/>
              </a:defRPr>
            </a:lvl2pPr>
            <a:lvl3pPr marL="485775" algn="l" defTabSz="485775">
              <a:defRPr>
                <a:solidFill>
                  <a:schemeClr val="tx1"/>
                </a:solidFill>
                <a:latin typeface="Arial" charset="0"/>
              </a:defRPr>
            </a:lvl3pPr>
            <a:lvl4pPr marL="725488" algn="l" defTabSz="485775">
              <a:defRPr>
                <a:solidFill>
                  <a:schemeClr val="tx1"/>
                </a:solidFill>
                <a:latin typeface="Arial" charset="0"/>
              </a:defRPr>
            </a:lvl4pPr>
            <a:lvl5pPr marL="968375" algn="l" defTabSz="485775">
              <a:defRPr>
                <a:solidFill>
                  <a:schemeClr val="tx1"/>
                </a:solidFill>
                <a:latin typeface="Arial" charset="0"/>
              </a:defRPr>
            </a:lvl5pPr>
            <a:lvl6pPr marL="1425575" defTabSz="485775" fontAlgn="base">
              <a:spcBef>
                <a:spcPct val="0"/>
              </a:spcBef>
              <a:spcAft>
                <a:spcPct val="0"/>
              </a:spcAft>
              <a:defRPr>
                <a:solidFill>
                  <a:schemeClr val="tx1"/>
                </a:solidFill>
                <a:latin typeface="Arial" charset="0"/>
              </a:defRPr>
            </a:lvl6pPr>
            <a:lvl7pPr marL="1882775" defTabSz="485775" fontAlgn="base">
              <a:spcBef>
                <a:spcPct val="0"/>
              </a:spcBef>
              <a:spcAft>
                <a:spcPct val="0"/>
              </a:spcAft>
              <a:defRPr>
                <a:solidFill>
                  <a:schemeClr val="tx1"/>
                </a:solidFill>
                <a:latin typeface="Arial" charset="0"/>
              </a:defRPr>
            </a:lvl7pPr>
            <a:lvl8pPr marL="2339975" defTabSz="485775" fontAlgn="base">
              <a:spcBef>
                <a:spcPct val="0"/>
              </a:spcBef>
              <a:spcAft>
                <a:spcPct val="0"/>
              </a:spcAft>
              <a:defRPr>
                <a:solidFill>
                  <a:schemeClr val="tx1"/>
                </a:solidFill>
                <a:latin typeface="Arial" charset="0"/>
              </a:defRPr>
            </a:lvl8pPr>
            <a:lvl9pPr marL="2797175" defTabSz="485775" fontAlgn="base">
              <a:spcBef>
                <a:spcPct val="0"/>
              </a:spcBef>
              <a:spcAft>
                <a:spcPct val="0"/>
              </a:spcAft>
              <a:defRPr>
                <a:solidFill>
                  <a:schemeClr val="tx1"/>
                </a:solidFill>
                <a:latin typeface="Arial" charset="0"/>
              </a:defRPr>
            </a:lvl9pPr>
          </a:lstStyle>
          <a:p>
            <a:pPr eaLnBrk="0" hangingPunct="0">
              <a:lnSpc>
                <a:spcPct val="95000"/>
              </a:lnSpc>
            </a:pPr>
            <a:r>
              <a:rPr lang="en-US" alt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500">
              <a:latin typeface="Times New Roman" pitchFamily="18" charset="0"/>
            </a:endParaRPr>
          </a:p>
          <a:p>
            <a:pPr eaLnBrk="0" hangingPunct="0">
              <a:lnSpc>
                <a:spcPct val="95000"/>
              </a:lnSpc>
            </a:pPr>
            <a:r>
              <a:rPr lang="en-US" alt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500" b="1">
              <a:latin typeface="Times New Roman" pitchFamily="18" charset="0"/>
            </a:endParaRPr>
          </a:p>
          <a:p>
            <a:pPr eaLnBrk="0" hangingPunct="0">
              <a:lnSpc>
                <a:spcPct val="95000"/>
              </a:lnSpc>
            </a:pPr>
            <a:endParaRPr lang="en-US" altLang="en-US" sz="1900">
              <a:latin typeface="Times New Roman" pitchFamily="18" charset="0"/>
            </a:endParaRPr>
          </a:p>
        </p:txBody>
      </p:sp>
      <p:sp>
        <p:nvSpPr>
          <p:cNvPr id="2088" name="Text Box 40"/>
          <p:cNvSpPr txBox="1">
            <a:spLocks noChangeArrowheads="1"/>
          </p:cNvSpPr>
          <p:nvPr/>
        </p:nvSpPr>
        <p:spPr bwMode="auto">
          <a:xfrm>
            <a:off x="13589000" y="23753763"/>
            <a:ext cx="11498263" cy="5041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422" tIns="24210" rIns="48422" bIns="24210">
            <a:spAutoFit/>
          </a:bodyPr>
          <a:lstStyle>
            <a:lvl1pPr algn="l" defTabSz="485775">
              <a:defRPr>
                <a:solidFill>
                  <a:schemeClr val="tx1"/>
                </a:solidFill>
                <a:latin typeface="Arial" charset="0"/>
              </a:defRPr>
            </a:lvl1pPr>
            <a:lvl2pPr marL="242888" algn="l" defTabSz="485775">
              <a:defRPr>
                <a:solidFill>
                  <a:schemeClr val="tx1"/>
                </a:solidFill>
                <a:latin typeface="Arial" charset="0"/>
              </a:defRPr>
            </a:lvl2pPr>
            <a:lvl3pPr marL="485775" algn="l" defTabSz="485775">
              <a:defRPr>
                <a:solidFill>
                  <a:schemeClr val="tx1"/>
                </a:solidFill>
                <a:latin typeface="Arial" charset="0"/>
              </a:defRPr>
            </a:lvl3pPr>
            <a:lvl4pPr marL="725488" algn="l" defTabSz="485775">
              <a:defRPr>
                <a:solidFill>
                  <a:schemeClr val="tx1"/>
                </a:solidFill>
                <a:latin typeface="Arial" charset="0"/>
              </a:defRPr>
            </a:lvl4pPr>
            <a:lvl5pPr marL="968375" algn="l" defTabSz="485775">
              <a:defRPr>
                <a:solidFill>
                  <a:schemeClr val="tx1"/>
                </a:solidFill>
                <a:latin typeface="Arial" charset="0"/>
              </a:defRPr>
            </a:lvl5pPr>
            <a:lvl6pPr marL="1425575" defTabSz="485775" fontAlgn="base">
              <a:spcBef>
                <a:spcPct val="0"/>
              </a:spcBef>
              <a:spcAft>
                <a:spcPct val="0"/>
              </a:spcAft>
              <a:defRPr>
                <a:solidFill>
                  <a:schemeClr val="tx1"/>
                </a:solidFill>
                <a:latin typeface="Arial" charset="0"/>
              </a:defRPr>
            </a:lvl6pPr>
            <a:lvl7pPr marL="1882775" defTabSz="485775" fontAlgn="base">
              <a:spcBef>
                <a:spcPct val="0"/>
              </a:spcBef>
              <a:spcAft>
                <a:spcPct val="0"/>
              </a:spcAft>
              <a:defRPr>
                <a:solidFill>
                  <a:schemeClr val="tx1"/>
                </a:solidFill>
                <a:latin typeface="Arial" charset="0"/>
              </a:defRPr>
            </a:lvl7pPr>
            <a:lvl8pPr marL="2339975" defTabSz="485775" fontAlgn="base">
              <a:spcBef>
                <a:spcPct val="0"/>
              </a:spcBef>
              <a:spcAft>
                <a:spcPct val="0"/>
              </a:spcAft>
              <a:defRPr>
                <a:solidFill>
                  <a:schemeClr val="tx1"/>
                </a:solidFill>
                <a:latin typeface="Arial" charset="0"/>
              </a:defRPr>
            </a:lvl8pPr>
            <a:lvl9pPr marL="2797175" defTabSz="485775" fontAlgn="base">
              <a:spcBef>
                <a:spcPct val="0"/>
              </a:spcBef>
              <a:spcAft>
                <a:spcPct val="0"/>
              </a:spcAft>
              <a:defRPr>
                <a:solidFill>
                  <a:schemeClr val="tx1"/>
                </a:solidFill>
                <a:latin typeface="Arial" charset="0"/>
              </a:defRPr>
            </a:lvl9pPr>
          </a:lstStyle>
          <a:p>
            <a:pPr eaLnBrk="0" hangingPunct="0">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200" b="1">
              <a:latin typeface="Times New Roman" pitchFamily="18" charset="0"/>
            </a:endParaRPr>
          </a:p>
          <a:p>
            <a:pPr eaLnBrk="0" hangingPunct="0">
              <a:lnSpc>
                <a:spcPct val="95000"/>
              </a:lnSpc>
            </a:pPr>
            <a:endParaRPr lang="en-US" altLang="en-US" sz="1600">
              <a:latin typeface="Times New Roman" pitchFamily="18" charset="0"/>
            </a:endParaRPr>
          </a:p>
        </p:txBody>
      </p:sp>
      <p:sp>
        <p:nvSpPr>
          <p:cNvPr id="2090" name="Text Box 42"/>
          <p:cNvSpPr txBox="1">
            <a:spLocks noChangeArrowheads="1"/>
          </p:cNvSpPr>
          <p:nvPr/>
        </p:nvSpPr>
        <p:spPr bwMode="auto">
          <a:xfrm>
            <a:off x="3484563" y="6916738"/>
            <a:ext cx="5835650"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384" tIns="36192" rIns="72384" bIns="36192">
            <a:spAutoFit/>
          </a:bodyP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091" name="Text Box 43"/>
          <p:cNvSpPr txBox="1">
            <a:spLocks noChangeArrowheads="1"/>
          </p:cNvSpPr>
          <p:nvPr/>
        </p:nvSpPr>
        <p:spPr bwMode="auto">
          <a:xfrm>
            <a:off x="16333788" y="6927850"/>
            <a:ext cx="5835650"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384" tIns="36192" rIns="72384" bIns="36192">
            <a:spAutoFit/>
          </a:bodyP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097" name="Text Box 49"/>
          <p:cNvSpPr txBox="1">
            <a:spLocks noChangeArrowheads="1"/>
          </p:cNvSpPr>
          <p:nvPr/>
        </p:nvSpPr>
        <p:spPr bwMode="auto">
          <a:xfrm>
            <a:off x="22529800" y="2362200"/>
            <a:ext cx="3032125" cy="161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384" tIns="36192" rIns="72384" bIns="36192">
            <a:spAutoFit/>
          </a:bodyPr>
          <a:lstStyle>
            <a:lvl1pPr algn="l" defTabSz="3475038">
              <a:defRPr>
                <a:solidFill>
                  <a:schemeClr val="tx1"/>
                </a:solidFill>
                <a:latin typeface="Arial" charset="0"/>
              </a:defRPr>
            </a:lvl1pPr>
            <a:lvl2pPr marL="361950" algn="l" defTabSz="3475038">
              <a:defRPr>
                <a:solidFill>
                  <a:schemeClr val="tx1"/>
                </a:solidFill>
                <a:latin typeface="Arial" charset="0"/>
              </a:defRPr>
            </a:lvl2pPr>
            <a:lvl3pPr marL="723900" algn="l" defTabSz="3475038">
              <a:defRPr>
                <a:solidFill>
                  <a:schemeClr val="tx1"/>
                </a:solidFill>
                <a:latin typeface="Arial" charset="0"/>
              </a:defRPr>
            </a:lvl3pPr>
            <a:lvl4pPr marL="1085850" algn="l" defTabSz="3475038">
              <a:defRPr>
                <a:solidFill>
                  <a:schemeClr val="tx1"/>
                </a:solidFill>
                <a:latin typeface="Arial" charset="0"/>
              </a:defRPr>
            </a:lvl4pPr>
            <a:lvl5pPr marL="1447800" algn="l" defTabSz="3475038">
              <a:defRPr>
                <a:solidFill>
                  <a:schemeClr val="tx1"/>
                </a:solidFill>
                <a:latin typeface="Arial" charset="0"/>
              </a:defRPr>
            </a:lvl5pPr>
            <a:lvl6pPr marL="1905000" defTabSz="3475038" fontAlgn="base">
              <a:spcBef>
                <a:spcPct val="0"/>
              </a:spcBef>
              <a:spcAft>
                <a:spcPct val="0"/>
              </a:spcAft>
              <a:defRPr>
                <a:solidFill>
                  <a:schemeClr val="tx1"/>
                </a:solidFill>
                <a:latin typeface="Arial" charset="0"/>
              </a:defRPr>
            </a:lvl6pPr>
            <a:lvl7pPr marL="2362200" defTabSz="3475038" fontAlgn="base">
              <a:spcBef>
                <a:spcPct val="0"/>
              </a:spcBef>
              <a:spcAft>
                <a:spcPct val="0"/>
              </a:spcAft>
              <a:defRPr>
                <a:solidFill>
                  <a:schemeClr val="tx1"/>
                </a:solidFill>
                <a:latin typeface="Arial" charset="0"/>
              </a:defRPr>
            </a:lvl7pPr>
            <a:lvl8pPr marL="2819400" defTabSz="3475038" fontAlgn="base">
              <a:spcBef>
                <a:spcPct val="0"/>
              </a:spcBef>
              <a:spcAft>
                <a:spcPct val="0"/>
              </a:spcAft>
              <a:defRPr>
                <a:solidFill>
                  <a:schemeClr val="tx1"/>
                </a:solidFill>
                <a:latin typeface="Arial" charset="0"/>
              </a:defRPr>
            </a:lvl8pPr>
            <a:lvl9pPr marL="3276600" defTabSz="347503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2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75038" rtl="0" eaLnBrk="1" fontAlgn="base" latinLnBrk="0" hangingPunct="1">
          <a:lnSpc>
            <a:spcPct val="100000"/>
          </a:lnSpc>
          <a:spcBef>
            <a:spcPct val="0"/>
          </a:spcBef>
          <a:spcAft>
            <a:spcPct val="0"/>
          </a:spcAft>
          <a:buClrTx/>
          <a:buSzTx/>
          <a:buFontTx/>
          <a:buNone/>
          <a:tabLst/>
          <a:defRPr kumimoji="0" lang="en-US" altLang="en-US" sz="6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75038" rtl="0" eaLnBrk="1" fontAlgn="base" latinLnBrk="0" hangingPunct="1">
          <a:lnSpc>
            <a:spcPct val="100000"/>
          </a:lnSpc>
          <a:spcBef>
            <a:spcPct val="0"/>
          </a:spcBef>
          <a:spcAft>
            <a:spcPct val="0"/>
          </a:spcAft>
          <a:buClrTx/>
          <a:buSzTx/>
          <a:buFontTx/>
          <a:buNone/>
          <a:tabLst/>
          <a:defRPr kumimoji="0" lang="en-US" altLang="en-US" sz="6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605</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dc:creator>
  <dc:description>©MegaPrint Inc. 2009</dc:description>
  <cp:lastModifiedBy>Jay Buckley</cp:lastModifiedBy>
  <cp:revision>24</cp:revision>
  <dcterms:created xsi:type="dcterms:W3CDTF">2008-12-04T00:20:37Z</dcterms:created>
  <dcterms:modified xsi:type="dcterms:W3CDTF">2015-09-22T17:36:42Z</dcterms:modified>
  <cp:category>Research Poster</cp:category>
</cp:coreProperties>
</file>