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8288000" cy="274320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50" d="100"/>
          <a:sy n="50" d="100"/>
        </p:scale>
        <p:origin x="-542" y="-58"/>
      </p:cViewPr>
      <p:guideLst>
        <p:guide orient="horz" pos="2718"/>
        <p:guide orient="horz" pos="2654"/>
        <p:guide orient="horz" pos="1790"/>
        <p:guide pos="57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2203450" y="692150"/>
            <a:ext cx="230981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32B1714-167C-4893-B957-E1E9B7C0BBDF}" type="slidenum">
              <a:rPr lang="en-US" altLang="en-US"/>
              <a:pPr/>
              <a:t>‹#›</a:t>
            </a:fld>
            <a:endParaRPr lang="en-US" altLang="en-US"/>
          </a:p>
        </p:txBody>
      </p:sp>
    </p:spTree>
    <p:extLst>
      <p:ext uri="{BB962C8B-B14F-4D97-AF65-F5344CB8AC3E}">
        <p14:creationId xmlns:p14="http://schemas.microsoft.com/office/powerpoint/2010/main" val="24725561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45522B-F4DF-4E17-942A-2106B2B06129}"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8521700"/>
            <a:ext cx="15544800" cy="588010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2743200" y="15544800"/>
            <a:ext cx="12801600" cy="70104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18023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1098550"/>
            <a:ext cx="16459200" cy="4572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400800"/>
            <a:ext cx="16459200" cy="181038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652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1098550"/>
            <a:ext cx="4114800" cy="234061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098550"/>
            <a:ext cx="12192000" cy="23406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3349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098550"/>
            <a:ext cx="16459200" cy="4572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914400" y="6400800"/>
            <a:ext cx="16459200" cy="181038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696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17627600"/>
            <a:ext cx="15544800" cy="54483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11626850"/>
            <a:ext cx="15544800" cy="60007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0194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098550"/>
            <a:ext cx="16459200" cy="4572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6400800"/>
            <a:ext cx="8153400" cy="181038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6400800"/>
            <a:ext cx="8153400" cy="181038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4558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1098550"/>
            <a:ext cx="16459200" cy="4572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6140450"/>
            <a:ext cx="8080375" cy="2559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8699500"/>
            <a:ext cx="8080375" cy="158051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6140450"/>
            <a:ext cx="8083550" cy="2559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8699500"/>
            <a:ext cx="8083550" cy="158051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545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1098550"/>
            <a:ext cx="16459200" cy="4572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335061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613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092200"/>
            <a:ext cx="6016625" cy="46482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1092200"/>
            <a:ext cx="10223500" cy="234124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5740400"/>
            <a:ext cx="6016625" cy="18764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0273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19202400"/>
            <a:ext cx="10972800" cy="22669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2451100"/>
            <a:ext cx="10972800" cy="16459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584575" y="21469350"/>
            <a:ext cx="10972800" cy="32194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5369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8" name="Object 14"/>
          <p:cNvGraphicFramePr>
            <a:graphicFrameLocks noChangeAspect="1"/>
          </p:cNvGraphicFramePr>
          <p:nvPr userDrawn="1"/>
        </p:nvGraphicFramePr>
        <p:xfrm>
          <a:off x="12230100" y="27044650"/>
          <a:ext cx="5484813" cy="155575"/>
        </p:xfrm>
        <a:graphic>
          <a:graphicData uri="http://schemas.openxmlformats.org/presentationml/2006/ole">
            <mc:AlternateContent xmlns:mc="http://schemas.openxmlformats.org/markup-compatibility/2006">
              <mc:Choice xmlns:v="urn:schemas-microsoft-com:vml" Requires="v">
                <p:oleObj spid="_x0000_s1039" name="CorelDRAW" r:id="rId14" imgW="8828280" imgH="313200" progId="CorelDRAW.Graphic.13">
                  <p:embed/>
                </p:oleObj>
              </mc:Choice>
              <mc:Fallback>
                <p:oleObj name="CorelDRAW" r:id="rId14" imgW="8828280" imgH="313200" progId="CorelDRAW.Graphic.13">
                  <p:embed/>
                  <p:pic>
                    <p:nvPicPr>
                      <p:cNvPr id="0"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230100" y="27044650"/>
                        <a:ext cx="5484813" cy="155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02" name="AutoShape 54"/>
          <p:cNvSpPr>
            <a:spLocks noChangeArrowheads="1"/>
          </p:cNvSpPr>
          <p:nvPr/>
        </p:nvSpPr>
        <p:spPr bwMode="auto">
          <a:xfrm>
            <a:off x="9550400" y="4314825"/>
            <a:ext cx="8210550" cy="2251233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3" name="AutoShape 55"/>
          <p:cNvSpPr>
            <a:spLocks noChangeArrowheads="1"/>
          </p:cNvSpPr>
          <p:nvPr/>
        </p:nvSpPr>
        <p:spPr bwMode="auto">
          <a:xfrm>
            <a:off x="539750" y="4314825"/>
            <a:ext cx="8147050" cy="22488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4" name="Text Box 56"/>
          <p:cNvSpPr txBox="1">
            <a:spLocks noChangeArrowheads="1"/>
          </p:cNvSpPr>
          <p:nvPr/>
        </p:nvSpPr>
        <p:spPr bwMode="auto">
          <a:xfrm>
            <a:off x="1004888" y="5489575"/>
            <a:ext cx="6858000" cy="1233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eaLnBrk="0" hangingPunct="0">
              <a:lnSpc>
                <a:spcPct val="95000"/>
              </a:lnSpc>
            </a:pPr>
            <a:r>
              <a:rPr lang="en-US" altLang="en-US" sz="1600">
                <a:latin typeface="Times New Roman" pitchFamily="18" charset="0"/>
              </a:rPr>
              <a:t>We hope you find this template useful! This one is set up to yield a 24x36”vertical poster when we print it.</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b="1">
                <a:latin typeface="Times New Roman" pitchFamily="18" charset="0"/>
              </a:rPr>
              <a:t>How to bring things in from Excel® and Word®</a:t>
            </a:r>
            <a:endParaRPr lang="en-US" altLang="en-US" sz="1600">
              <a:latin typeface="Times New Roman" pitchFamily="18" charset="0"/>
            </a:endParaRP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b="1">
                <a:latin typeface="Times New Roman" pitchFamily="18" charset="0"/>
              </a:rPr>
              <a:t>Excel</a:t>
            </a:r>
            <a:r>
              <a:rPr lang="en-US" altLang="en-US" sz="1600">
                <a:latin typeface="Times New Roman" pitchFamily="18" charset="0"/>
              </a:rPr>
              <a:t>- select the chart, hit edit-copy, and then edit-paste into PowerPoint®. The chart can then be stretched to fit as required. If you need to edit parts of the chart, it can be ungrouped. </a:t>
            </a:r>
            <a:r>
              <a:rPr lang="en-US" altLang="en-US" sz="1600" b="1" i="1" u="sng">
                <a:latin typeface="Times New Roman" pitchFamily="18" charset="0"/>
              </a:rPr>
              <a:t>Watch out</a:t>
            </a:r>
            <a:r>
              <a:rPr lang="en-US" altLang="en-US" sz="16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b="1">
                <a:latin typeface="Times New Roman" pitchFamily="18" charset="0"/>
              </a:rPr>
              <a:t>Word</a:t>
            </a:r>
            <a:r>
              <a:rPr lang="en-US" altLang="en-US" sz="16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600" b="1">
              <a:latin typeface="Times New Roman" pitchFamily="18" charset="0"/>
            </a:endParaRPr>
          </a:p>
          <a:p>
            <a:pPr eaLnBrk="0" hangingPunct="0">
              <a:lnSpc>
                <a:spcPct val="95000"/>
              </a:lnSpc>
            </a:pPr>
            <a:r>
              <a:rPr lang="en-US" altLang="en-US" sz="1600" b="1">
                <a:latin typeface="Times New Roman" pitchFamily="18" charset="0"/>
              </a:rPr>
              <a:t>Scans</a:t>
            </a:r>
            <a:endParaRPr lang="en-US" altLang="en-US" sz="1600">
              <a:latin typeface="Times New Roman" pitchFamily="18" charset="0"/>
            </a:endParaRP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We need images to be 72 to 100 dpi in their </a:t>
            </a:r>
            <a:r>
              <a:rPr lang="en-US" altLang="en-US" sz="1600" u="sng">
                <a:latin typeface="Times New Roman" pitchFamily="18" charset="0"/>
              </a:rPr>
              <a:t>final size</a:t>
            </a:r>
            <a:r>
              <a:rPr lang="en-US" altLang="en-US" sz="16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b="1">
                <a:latin typeface="Times New Roman" pitchFamily="18" charset="0"/>
              </a:rPr>
              <a:t>Preview: </a:t>
            </a:r>
            <a:r>
              <a:rPr lang="en-US" altLang="en-US" sz="16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b="1">
                <a:latin typeface="Times New Roman" pitchFamily="18" charset="0"/>
              </a:rPr>
              <a:t>Feedback:</a:t>
            </a:r>
            <a:r>
              <a:rPr lang="en-US" altLang="en-US" sz="1600">
                <a:latin typeface="Times New Roman" pitchFamily="18" charset="0"/>
              </a:rPr>
              <a:t> If you have comments about how this template worked for you, email to sales@megaprint.com.  </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We listen! Call us at 800-590-7850 if we can help in any way.</a:t>
            </a:r>
            <a:endParaRPr lang="en-US" altLang="en-US" sz="1600" b="1">
              <a:latin typeface="Times New Roman" pitchFamily="18" charset="0"/>
            </a:endParaRPr>
          </a:p>
        </p:txBody>
      </p:sp>
      <p:sp>
        <p:nvSpPr>
          <p:cNvPr id="2105" name="Text Box 57"/>
          <p:cNvSpPr txBox="1">
            <a:spLocks noChangeArrowheads="1"/>
          </p:cNvSpPr>
          <p:nvPr/>
        </p:nvSpPr>
        <p:spPr bwMode="auto">
          <a:xfrm>
            <a:off x="2708275" y="18994438"/>
            <a:ext cx="368617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6" name="Text Box 58"/>
          <p:cNvSpPr txBox="1">
            <a:spLocks noChangeArrowheads="1"/>
          </p:cNvSpPr>
          <p:nvPr/>
        </p:nvSpPr>
        <p:spPr bwMode="auto">
          <a:xfrm>
            <a:off x="11506200" y="16948150"/>
            <a:ext cx="4354513"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7" name="AutoShape 59"/>
          <p:cNvSpPr>
            <a:spLocks noChangeArrowheads="1"/>
          </p:cNvSpPr>
          <p:nvPr/>
        </p:nvSpPr>
        <p:spPr bwMode="auto">
          <a:xfrm>
            <a:off x="612775" y="387350"/>
            <a:ext cx="16960850" cy="35020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2249" tIns="26124" rIns="52249" bIns="26124" anchor="ct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8" name="Text Box 60"/>
          <p:cNvSpPr txBox="1">
            <a:spLocks noChangeArrowheads="1"/>
          </p:cNvSpPr>
          <p:nvPr/>
        </p:nvSpPr>
        <p:spPr bwMode="auto">
          <a:xfrm>
            <a:off x="2032000" y="552450"/>
            <a:ext cx="14077950" cy="218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7200" b="1"/>
              <a:t>Title of the Research Study</a:t>
            </a:r>
          </a:p>
          <a:p>
            <a:pPr algn="ctr"/>
            <a:r>
              <a:rPr lang="en-US" altLang="en-US" sz="4500" b="1"/>
              <a:t>PEOPLE WHO DID THE STUDY</a:t>
            </a:r>
          </a:p>
          <a:p>
            <a:pPr algn="ctr"/>
            <a:r>
              <a:rPr lang="en-US" altLang="en-US" sz="2300" b="1" i="1"/>
              <a:t>UNIVERSITIES AND/OR  HOSPITALS THEY ARE AFFILIATED WITH</a:t>
            </a:r>
            <a:endParaRPr lang="en-US" altLang="en-US" sz="4500"/>
          </a:p>
        </p:txBody>
      </p:sp>
      <p:sp>
        <p:nvSpPr>
          <p:cNvPr id="2109" name="Text Box 61"/>
          <p:cNvSpPr txBox="1">
            <a:spLocks noChangeArrowheads="1"/>
          </p:cNvSpPr>
          <p:nvPr/>
        </p:nvSpPr>
        <p:spPr bwMode="auto">
          <a:xfrm>
            <a:off x="917575" y="1911350"/>
            <a:ext cx="2057400" cy="1055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4500" b="1"/>
              <a:t>Logo</a:t>
            </a:r>
          </a:p>
          <a:p>
            <a:pPr algn="ctr">
              <a:spcBef>
                <a:spcPct val="50000"/>
              </a:spcBef>
            </a:pPr>
            <a:endParaRPr lang="en-US" altLang="en-US" sz="1400">
              <a:solidFill>
                <a:srgbClr val="FF0000"/>
              </a:solidFill>
            </a:endParaRPr>
          </a:p>
        </p:txBody>
      </p:sp>
      <p:sp>
        <p:nvSpPr>
          <p:cNvPr id="2110" name="Text Box 62"/>
          <p:cNvSpPr txBox="1">
            <a:spLocks noChangeArrowheads="1"/>
          </p:cNvSpPr>
          <p:nvPr/>
        </p:nvSpPr>
        <p:spPr bwMode="auto">
          <a:xfrm>
            <a:off x="10398125" y="11449050"/>
            <a:ext cx="311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3700" b="1" i="1"/>
              <a:t>Figure #1</a:t>
            </a:r>
          </a:p>
        </p:txBody>
      </p:sp>
      <p:sp>
        <p:nvSpPr>
          <p:cNvPr id="2111" name="Text Box 63"/>
          <p:cNvSpPr txBox="1">
            <a:spLocks noChangeArrowheads="1"/>
          </p:cNvSpPr>
          <p:nvPr/>
        </p:nvSpPr>
        <p:spPr bwMode="auto">
          <a:xfrm>
            <a:off x="14179550" y="11426825"/>
            <a:ext cx="311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3700" b="1" i="1"/>
              <a:t>Figure #2</a:t>
            </a:r>
          </a:p>
        </p:txBody>
      </p:sp>
      <p:sp>
        <p:nvSpPr>
          <p:cNvPr id="2112" name="AutoShape 64"/>
          <p:cNvSpPr>
            <a:spLocks noChangeArrowheads="1"/>
          </p:cNvSpPr>
          <p:nvPr/>
        </p:nvSpPr>
        <p:spPr bwMode="auto">
          <a:xfrm>
            <a:off x="14192250" y="12438063"/>
            <a:ext cx="3143250" cy="324802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3" name="Text Box 65"/>
          <p:cNvSpPr txBox="1">
            <a:spLocks noChangeArrowheads="1"/>
          </p:cNvSpPr>
          <p:nvPr/>
        </p:nvSpPr>
        <p:spPr bwMode="auto">
          <a:xfrm>
            <a:off x="12172950" y="23167975"/>
            <a:ext cx="311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3700"/>
              <a:t>Bibliography</a:t>
            </a:r>
          </a:p>
        </p:txBody>
      </p:sp>
      <p:sp>
        <p:nvSpPr>
          <p:cNvPr id="2114" name="Rectangle 66"/>
          <p:cNvSpPr>
            <a:spLocks noChangeArrowheads="1"/>
          </p:cNvSpPr>
          <p:nvPr/>
        </p:nvSpPr>
        <p:spPr bwMode="auto">
          <a:xfrm>
            <a:off x="10287000" y="12392025"/>
            <a:ext cx="3429000" cy="3270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2249" tIns="26124" rIns="52249" bIns="26124" anchor="ctr"/>
          <a:lstStyle>
            <a:lvl1pPr algn="l" defTabSz="522288">
              <a:defRPr>
                <a:solidFill>
                  <a:schemeClr val="tx1"/>
                </a:solidFill>
                <a:latin typeface="Arial" charset="0"/>
              </a:defRPr>
            </a:lvl1pPr>
            <a:lvl2pPr marL="261938" algn="l" defTabSz="522288">
              <a:defRPr>
                <a:solidFill>
                  <a:schemeClr val="tx1"/>
                </a:solidFill>
                <a:latin typeface="Arial" charset="0"/>
              </a:defRPr>
            </a:lvl2pPr>
            <a:lvl3pPr marL="522288" algn="l" defTabSz="522288">
              <a:defRPr>
                <a:solidFill>
                  <a:schemeClr val="tx1"/>
                </a:solidFill>
                <a:latin typeface="Arial" charset="0"/>
              </a:defRPr>
            </a:lvl3pPr>
            <a:lvl4pPr marL="784225" algn="l" defTabSz="522288">
              <a:defRPr>
                <a:solidFill>
                  <a:schemeClr val="tx1"/>
                </a:solidFill>
                <a:latin typeface="Arial" charset="0"/>
              </a:defRPr>
            </a:lvl4pPr>
            <a:lvl5pPr marL="1044575" algn="l" defTabSz="522288">
              <a:defRPr>
                <a:solidFill>
                  <a:schemeClr val="tx1"/>
                </a:solidFill>
                <a:latin typeface="Arial" charset="0"/>
              </a:defRPr>
            </a:lvl5pPr>
            <a:lvl6pPr marL="1501775" defTabSz="522288" fontAlgn="base">
              <a:spcBef>
                <a:spcPct val="0"/>
              </a:spcBef>
              <a:spcAft>
                <a:spcPct val="0"/>
              </a:spcAft>
              <a:defRPr>
                <a:solidFill>
                  <a:schemeClr val="tx1"/>
                </a:solidFill>
                <a:latin typeface="Arial" charset="0"/>
              </a:defRPr>
            </a:lvl6pPr>
            <a:lvl7pPr marL="1958975" defTabSz="522288" fontAlgn="base">
              <a:spcBef>
                <a:spcPct val="0"/>
              </a:spcBef>
              <a:spcAft>
                <a:spcPct val="0"/>
              </a:spcAft>
              <a:defRPr>
                <a:solidFill>
                  <a:schemeClr val="tx1"/>
                </a:solidFill>
                <a:latin typeface="Arial" charset="0"/>
              </a:defRPr>
            </a:lvl7pPr>
            <a:lvl8pPr marL="2416175" defTabSz="522288" fontAlgn="base">
              <a:spcBef>
                <a:spcPct val="0"/>
              </a:spcBef>
              <a:spcAft>
                <a:spcPct val="0"/>
              </a:spcAft>
              <a:defRPr>
                <a:solidFill>
                  <a:schemeClr val="tx1"/>
                </a:solidFill>
                <a:latin typeface="Arial" charset="0"/>
              </a:defRPr>
            </a:lvl8pPr>
            <a:lvl9pPr marL="2873375" defTabSz="522288" fontAlgn="base">
              <a:spcBef>
                <a:spcPct val="0"/>
              </a:spcBef>
              <a:spcAft>
                <a:spcPct val="0"/>
              </a:spcAft>
              <a:defRPr>
                <a:solidFill>
                  <a:schemeClr val="tx1"/>
                </a:solidFill>
                <a:latin typeface="Arial" charset="0"/>
              </a:defRPr>
            </a:lvl9pPr>
          </a:lstStyle>
          <a:p>
            <a:pPr algn="ctr" eaLnBrk="0" hangingPunct="0"/>
            <a:r>
              <a:rPr lang="en-US" altLang="en-US" sz="2500">
                <a:latin typeface="Times New Roman" pitchFamily="18" charset="0"/>
              </a:rPr>
              <a:t>CHART or PICTURE</a:t>
            </a:r>
          </a:p>
        </p:txBody>
      </p:sp>
      <p:sp>
        <p:nvSpPr>
          <p:cNvPr id="2115" name="Text Box 67"/>
          <p:cNvSpPr txBox="1">
            <a:spLocks noChangeArrowheads="1"/>
          </p:cNvSpPr>
          <p:nvPr/>
        </p:nvSpPr>
        <p:spPr bwMode="auto">
          <a:xfrm>
            <a:off x="974725" y="20008850"/>
            <a:ext cx="7191375" cy="5194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1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800">
              <a:latin typeface="Times New Roman" pitchFamily="18" charset="0"/>
            </a:endParaRPr>
          </a:p>
          <a:p>
            <a:pPr eaLnBrk="0" hangingPunct="0">
              <a:lnSpc>
                <a:spcPct val="95000"/>
              </a:lnSpc>
            </a:pPr>
            <a:r>
              <a:rPr lang="en-US" altLang="en-US" sz="1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800" b="1">
              <a:latin typeface="Times New Roman" pitchFamily="18" charset="0"/>
            </a:endParaRPr>
          </a:p>
          <a:p>
            <a:pPr eaLnBrk="0" hangingPunct="0"/>
            <a:endParaRPr lang="en-US" altLang="en-US" sz="1400">
              <a:latin typeface="Times New Roman" pitchFamily="18" charset="0"/>
            </a:endParaRPr>
          </a:p>
        </p:txBody>
      </p:sp>
      <p:sp>
        <p:nvSpPr>
          <p:cNvPr id="2116" name="Text Box 68"/>
          <p:cNvSpPr txBox="1">
            <a:spLocks noChangeArrowheads="1"/>
          </p:cNvSpPr>
          <p:nvPr/>
        </p:nvSpPr>
        <p:spPr bwMode="auto">
          <a:xfrm>
            <a:off x="10093325" y="23796625"/>
            <a:ext cx="6931025" cy="2352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marL="195263" indent="-195263" algn="l" defTabSz="350838">
              <a:defRPr>
                <a:solidFill>
                  <a:schemeClr val="tx1"/>
                </a:solidFill>
                <a:latin typeface="Arial" charset="0"/>
              </a:defRPr>
            </a:lvl1pPr>
            <a:lvl2pPr marL="371475" indent="-196850" algn="l" defTabSz="350838">
              <a:defRPr>
                <a:solidFill>
                  <a:schemeClr val="tx1"/>
                </a:solidFill>
                <a:latin typeface="Arial" charset="0"/>
              </a:defRPr>
            </a:lvl2pPr>
            <a:lvl3pPr marL="546100" indent="-195263" algn="l" defTabSz="350838">
              <a:defRPr>
                <a:solidFill>
                  <a:schemeClr val="tx1"/>
                </a:solidFill>
                <a:latin typeface="Arial" charset="0"/>
              </a:defRPr>
            </a:lvl3pPr>
            <a:lvl4pPr marL="719138" indent="-195263" algn="l" defTabSz="350838">
              <a:defRPr>
                <a:solidFill>
                  <a:schemeClr val="tx1"/>
                </a:solidFill>
                <a:latin typeface="Arial" charset="0"/>
              </a:defRPr>
            </a:lvl4pPr>
            <a:lvl5pPr marL="893763" indent="-195263" algn="l" defTabSz="350838">
              <a:defRPr>
                <a:solidFill>
                  <a:schemeClr val="tx1"/>
                </a:solidFill>
                <a:latin typeface="Arial" charset="0"/>
              </a:defRPr>
            </a:lvl5pPr>
            <a:lvl6pPr marL="1350963" indent="-195263" defTabSz="350838" fontAlgn="base">
              <a:spcBef>
                <a:spcPct val="0"/>
              </a:spcBef>
              <a:spcAft>
                <a:spcPct val="0"/>
              </a:spcAft>
              <a:defRPr>
                <a:solidFill>
                  <a:schemeClr val="tx1"/>
                </a:solidFill>
                <a:latin typeface="Arial" charset="0"/>
              </a:defRPr>
            </a:lvl6pPr>
            <a:lvl7pPr marL="1808163" indent="-195263" defTabSz="350838" fontAlgn="base">
              <a:spcBef>
                <a:spcPct val="0"/>
              </a:spcBef>
              <a:spcAft>
                <a:spcPct val="0"/>
              </a:spcAft>
              <a:defRPr>
                <a:solidFill>
                  <a:schemeClr val="tx1"/>
                </a:solidFill>
                <a:latin typeface="Arial" charset="0"/>
              </a:defRPr>
            </a:lvl7pPr>
            <a:lvl8pPr marL="2265363" indent="-195263" defTabSz="350838" fontAlgn="base">
              <a:spcBef>
                <a:spcPct val="0"/>
              </a:spcBef>
              <a:spcAft>
                <a:spcPct val="0"/>
              </a:spcAft>
              <a:defRPr>
                <a:solidFill>
                  <a:schemeClr val="tx1"/>
                </a:solidFill>
                <a:latin typeface="Arial" charset="0"/>
              </a:defRPr>
            </a:lvl8pPr>
            <a:lvl9pPr marL="2722563" indent="-195263" defTabSz="350838"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600" b="1" u="sng">
              <a:latin typeface="Times New Roman" pitchFamily="18" charset="0"/>
            </a:endParaRPr>
          </a:p>
          <a:p>
            <a:pPr eaLnBrk="0" hangingPunct="0">
              <a:lnSpc>
                <a:spcPct val="95000"/>
              </a:lnSpc>
              <a:buFontTx/>
              <a:buAutoNum type="arabicPeriod"/>
            </a:pPr>
            <a:r>
              <a:rPr lang="en-US" altLang="en-US" sz="16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6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6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6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600" b="1">
              <a:latin typeface="Times New Roman" pitchFamily="18" charset="0"/>
            </a:endParaRPr>
          </a:p>
        </p:txBody>
      </p:sp>
      <p:sp>
        <p:nvSpPr>
          <p:cNvPr id="2117" name="Text Box 69"/>
          <p:cNvSpPr txBox="1">
            <a:spLocks noChangeArrowheads="1"/>
          </p:cNvSpPr>
          <p:nvPr/>
        </p:nvSpPr>
        <p:spPr bwMode="auto">
          <a:xfrm>
            <a:off x="10018713" y="5522913"/>
            <a:ext cx="7177087" cy="51831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1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800">
              <a:latin typeface="Times New Roman" pitchFamily="18" charset="0"/>
            </a:endParaRPr>
          </a:p>
          <a:p>
            <a:pPr eaLnBrk="0" hangingPunct="0">
              <a:lnSpc>
                <a:spcPct val="95000"/>
              </a:lnSpc>
            </a:pPr>
            <a:r>
              <a:rPr lang="en-US" altLang="en-US" sz="1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8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118" name="Text Box 70"/>
          <p:cNvSpPr txBox="1">
            <a:spLocks noChangeArrowheads="1"/>
          </p:cNvSpPr>
          <p:nvPr/>
        </p:nvSpPr>
        <p:spPr bwMode="auto">
          <a:xfrm>
            <a:off x="10004425" y="18019713"/>
            <a:ext cx="7262813" cy="4135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600">
              <a:latin typeface="Times New Roman" pitchFamily="18" charset="0"/>
            </a:endParaRPr>
          </a:p>
          <a:p>
            <a:pPr eaLnBrk="0" hangingPunct="0">
              <a:lnSpc>
                <a:spcPct val="95000"/>
              </a:lnSpc>
            </a:pPr>
            <a:r>
              <a:rPr lang="en-US" alt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600" b="1">
              <a:latin typeface="Times New Roman" pitchFamily="18" charset="0"/>
            </a:endParaRPr>
          </a:p>
          <a:p>
            <a:pPr eaLnBrk="0" hangingPunct="0">
              <a:lnSpc>
                <a:spcPct val="95000"/>
              </a:lnSpc>
            </a:pPr>
            <a:endParaRPr lang="en-US" altLang="en-US" sz="1100">
              <a:latin typeface="Times New Roman" pitchFamily="18" charset="0"/>
            </a:endParaRPr>
          </a:p>
        </p:txBody>
      </p:sp>
      <p:sp>
        <p:nvSpPr>
          <p:cNvPr id="2119" name="Text Box 71"/>
          <p:cNvSpPr txBox="1">
            <a:spLocks noChangeArrowheads="1"/>
          </p:cNvSpPr>
          <p:nvPr/>
        </p:nvSpPr>
        <p:spPr bwMode="auto">
          <a:xfrm>
            <a:off x="2327275" y="4483100"/>
            <a:ext cx="4635500"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20" name="Text Box 72"/>
          <p:cNvSpPr txBox="1">
            <a:spLocks noChangeArrowheads="1"/>
          </p:cNvSpPr>
          <p:nvPr/>
        </p:nvSpPr>
        <p:spPr bwMode="auto">
          <a:xfrm>
            <a:off x="11890375" y="4492625"/>
            <a:ext cx="368617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21" name="Text Box 73"/>
          <p:cNvSpPr txBox="1">
            <a:spLocks noChangeArrowheads="1"/>
          </p:cNvSpPr>
          <p:nvPr/>
        </p:nvSpPr>
        <p:spPr bwMode="auto">
          <a:xfrm>
            <a:off x="15144750" y="1935163"/>
            <a:ext cx="1914525" cy="1055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4500" b="1"/>
              <a:t>Logo</a:t>
            </a:r>
          </a:p>
          <a:p>
            <a:pPr algn="ctr">
              <a:spcBef>
                <a:spcPct val="50000"/>
              </a:spcBef>
            </a:pPr>
            <a:endParaRPr lang="en-US" altLang="en-US" sz="14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607</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Vertical Template</dc:title>
  <dc:creator>Ethan Shulda</dc:creator>
  <dc:description>©MegaPrint Inc. 2009</dc:description>
  <cp:lastModifiedBy>Jay Buckley</cp:lastModifiedBy>
  <cp:revision>28</cp:revision>
  <dcterms:created xsi:type="dcterms:W3CDTF">2008-12-04T00:20:37Z</dcterms:created>
  <dcterms:modified xsi:type="dcterms:W3CDTF">2015-04-08T12:10:32Z</dcterms:modified>
  <cp:category>Research Poster</cp:category>
</cp:coreProperties>
</file>