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6203613" cy="323977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760">
          <p15:clr>
            <a:srgbClr val="A4A3A4"/>
          </p15:clr>
        </p15:guide>
        <p15:guide id="2" orient="horz" pos="19877">
          <p15:clr>
            <a:srgbClr val="A4A3A4"/>
          </p15:clr>
        </p15:guide>
        <p15:guide id="3" orient="horz" pos="2114">
          <p15:clr>
            <a:srgbClr val="A4A3A4"/>
          </p15:clr>
        </p15:guide>
        <p15:guide id="4" pos="51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70" autoAdjust="0"/>
    <p:restoredTop sz="94660"/>
  </p:normalViewPr>
  <p:slideViewPr>
    <p:cSldViewPr snapToGrid="0" showGuides="1">
      <p:cViewPr varScale="1">
        <p:scale>
          <a:sx n="23" d="100"/>
          <a:sy n="23" d="100"/>
        </p:scale>
        <p:origin x="3816" y="18"/>
      </p:cViewPr>
      <p:guideLst>
        <p:guide orient="horz" pos="4760"/>
        <p:guide orient="horz" pos="19877"/>
        <p:guide orient="horz" pos="2114"/>
        <p:guide pos="51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492375" y="692150"/>
            <a:ext cx="1731963"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3B4BE90-CE7A-4BA4-A1BA-7D4EC45E2DBA}" type="slidenum">
              <a:rPr lang="en-US" altLang="en-US"/>
              <a:pPr>
                <a:defRPr/>
              </a:pPr>
              <a:t>‹#›</a:t>
            </a:fld>
            <a:endParaRPr lang="en-US" altLang="en-US"/>
          </a:p>
        </p:txBody>
      </p:sp>
    </p:spTree>
    <p:extLst>
      <p:ext uri="{BB962C8B-B14F-4D97-AF65-F5344CB8AC3E}">
        <p14:creationId xmlns:p14="http://schemas.microsoft.com/office/powerpoint/2010/main" val="975574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744054C-6900-4FB9-9ADD-D553D6AB1110}" type="slidenum">
              <a:rPr lang="en-US" altLang="en-US" smtClean="0"/>
              <a:pPr algn="r" eaLnBrk="1" hangingPunct="1">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6025" y="10064750"/>
            <a:ext cx="13771563" cy="69437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2430463" y="18359438"/>
            <a:ext cx="11342687" cy="827881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43953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09625" y="1296988"/>
            <a:ext cx="14584363" cy="5400675"/>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09625" y="7559675"/>
            <a:ext cx="14584363" cy="213804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3147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49088" y="1296988"/>
            <a:ext cx="3644900" cy="276431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09625" y="1296988"/>
            <a:ext cx="10787063" cy="276431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67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9625" y="1296988"/>
            <a:ext cx="14584363" cy="540067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09625" y="7559675"/>
            <a:ext cx="14584363" cy="213804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33991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9525" y="20818475"/>
            <a:ext cx="13773150" cy="6434138"/>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279525" y="13731875"/>
            <a:ext cx="13773150" cy="7086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0631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09625" y="1296988"/>
            <a:ext cx="14584363" cy="540067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09625" y="7559675"/>
            <a:ext cx="7215188" cy="21380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77213" y="7559675"/>
            <a:ext cx="7216775" cy="21380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9662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09625" y="1296988"/>
            <a:ext cx="14584363" cy="5400675"/>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09625" y="7251700"/>
            <a:ext cx="7159625" cy="30226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9625" y="10274300"/>
            <a:ext cx="7159625" cy="186658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31188" y="7251700"/>
            <a:ext cx="7162800" cy="30226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8231188" y="10274300"/>
            <a:ext cx="7162800" cy="186658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1343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09625" y="1296988"/>
            <a:ext cx="14584363" cy="540067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009272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7208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625" y="1290638"/>
            <a:ext cx="5330825" cy="54895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6335713" y="1290638"/>
            <a:ext cx="9058275" cy="2764948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09625" y="6780213"/>
            <a:ext cx="5330825" cy="221599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3366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76588" y="22679025"/>
            <a:ext cx="9721850" cy="267652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176588" y="2894013"/>
            <a:ext cx="9721850" cy="194389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176588" y="25355550"/>
            <a:ext cx="9721850" cy="3802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38157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10640905" y="31891315"/>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13873405" y="31814479"/>
            <a:ext cx="1975669" cy="292388"/>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592" y="32274589"/>
            <a:ext cx="461986" cy="123111"/>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08250" rtl="0" eaLnBrk="0" fontAlgn="base" hangingPunct="0">
        <a:spcBef>
          <a:spcPct val="0"/>
        </a:spcBef>
        <a:spcAft>
          <a:spcPct val="0"/>
        </a:spcAft>
        <a:defRPr sz="12100">
          <a:solidFill>
            <a:schemeClr val="tx2"/>
          </a:solidFill>
          <a:latin typeface="+mj-lt"/>
          <a:ea typeface="+mj-ea"/>
          <a:cs typeface="+mj-cs"/>
        </a:defRPr>
      </a:lvl1pPr>
      <a:lvl2pPr algn="ctr" defTabSz="2508250" rtl="0" eaLnBrk="0" fontAlgn="base" hangingPunct="0">
        <a:spcBef>
          <a:spcPct val="0"/>
        </a:spcBef>
        <a:spcAft>
          <a:spcPct val="0"/>
        </a:spcAft>
        <a:defRPr sz="12100">
          <a:solidFill>
            <a:schemeClr val="tx2"/>
          </a:solidFill>
          <a:latin typeface="Arial" charset="0"/>
        </a:defRPr>
      </a:lvl2pPr>
      <a:lvl3pPr algn="ctr" defTabSz="2508250" rtl="0" eaLnBrk="0" fontAlgn="base" hangingPunct="0">
        <a:spcBef>
          <a:spcPct val="0"/>
        </a:spcBef>
        <a:spcAft>
          <a:spcPct val="0"/>
        </a:spcAft>
        <a:defRPr sz="12100">
          <a:solidFill>
            <a:schemeClr val="tx2"/>
          </a:solidFill>
          <a:latin typeface="Arial" charset="0"/>
        </a:defRPr>
      </a:lvl3pPr>
      <a:lvl4pPr algn="ctr" defTabSz="2508250" rtl="0" eaLnBrk="0" fontAlgn="base" hangingPunct="0">
        <a:spcBef>
          <a:spcPct val="0"/>
        </a:spcBef>
        <a:spcAft>
          <a:spcPct val="0"/>
        </a:spcAft>
        <a:defRPr sz="12100">
          <a:solidFill>
            <a:schemeClr val="tx2"/>
          </a:solidFill>
          <a:latin typeface="Arial" charset="0"/>
        </a:defRPr>
      </a:lvl4pPr>
      <a:lvl5pPr algn="ctr" defTabSz="2508250" rtl="0" eaLnBrk="0" fontAlgn="base" hangingPunct="0">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eaLnBrk="0" fontAlgn="base" hangingPunct="0">
        <a:spcBef>
          <a:spcPct val="20000"/>
        </a:spcBef>
        <a:spcAft>
          <a:spcPct val="0"/>
        </a:spcAft>
        <a:buChar char="•"/>
        <a:defRPr sz="8800">
          <a:solidFill>
            <a:schemeClr val="tx1"/>
          </a:solidFill>
          <a:latin typeface="+mn-lt"/>
          <a:ea typeface="+mn-ea"/>
          <a:cs typeface="+mn-cs"/>
        </a:defRPr>
      </a:lvl1pPr>
      <a:lvl2pPr marL="2036763" indent="-782638" algn="l" defTabSz="2508250" rtl="0" eaLnBrk="0" fontAlgn="base" hangingPunct="0">
        <a:spcBef>
          <a:spcPct val="20000"/>
        </a:spcBef>
        <a:spcAft>
          <a:spcPct val="0"/>
        </a:spcAft>
        <a:buChar char="–"/>
        <a:defRPr sz="7700">
          <a:solidFill>
            <a:schemeClr val="tx1"/>
          </a:solidFill>
          <a:latin typeface="+mn-lt"/>
        </a:defRPr>
      </a:lvl2pPr>
      <a:lvl3pPr marL="3135313" indent="-627063" algn="l" defTabSz="2508250" rtl="0" eaLnBrk="0" fontAlgn="base" hangingPunct="0">
        <a:spcBef>
          <a:spcPct val="20000"/>
        </a:spcBef>
        <a:spcAft>
          <a:spcPct val="0"/>
        </a:spcAft>
        <a:buChar char="•"/>
        <a:defRPr sz="6600">
          <a:solidFill>
            <a:schemeClr val="tx1"/>
          </a:solidFill>
          <a:latin typeface="+mn-lt"/>
        </a:defRPr>
      </a:lvl3pPr>
      <a:lvl4pPr marL="4387850" indent="-625475" algn="l" defTabSz="2508250" rtl="0" eaLnBrk="0" fontAlgn="base" hangingPunct="0">
        <a:spcBef>
          <a:spcPct val="20000"/>
        </a:spcBef>
        <a:spcAft>
          <a:spcPct val="0"/>
        </a:spcAft>
        <a:buChar char="–"/>
        <a:defRPr sz="5500">
          <a:solidFill>
            <a:schemeClr val="tx1"/>
          </a:solidFill>
          <a:latin typeface="+mn-lt"/>
        </a:defRPr>
      </a:lvl4pPr>
      <a:lvl5pPr marL="5643563" indent="-627063" algn="l" defTabSz="2508250" rtl="0" eaLnBrk="0" fontAlgn="base" hangingPunct="0">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55"/>
          <p:cNvSpPr>
            <a:spLocks noChangeArrowheads="1"/>
          </p:cNvSpPr>
          <p:nvPr/>
        </p:nvSpPr>
        <p:spPr bwMode="auto">
          <a:xfrm>
            <a:off x="8237538" y="18564225"/>
            <a:ext cx="7623175" cy="1324133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900">
                <a:solidFill>
                  <a:schemeClr val="tx1"/>
                </a:solidFill>
                <a:latin typeface="Arial" charset="0"/>
              </a:defRPr>
            </a:lvl1pPr>
            <a:lvl2pPr marL="742950" indent="-285750" eaLnBrk="0" hangingPunct="0">
              <a:defRPr sz="4900">
                <a:solidFill>
                  <a:schemeClr val="tx1"/>
                </a:solidFill>
                <a:latin typeface="Arial" charset="0"/>
              </a:defRPr>
            </a:lvl2pPr>
            <a:lvl3pPr marL="1143000" indent="-228600" eaLnBrk="0" hangingPunct="0">
              <a:defRPr sz="4900">
                <a:solidFill>
                  <a:schemeClr val="tx1"/>
                </a:solidFill>
                <a:latin typeface="Arial" charset="0"/>
              </a:defRPr>
            </a:lvl3pPr>
            <a:lvl4pPr marL="1600200" indent="-228600" eaLnBrk="0" hangingPunct="0">
              <a:defRPr sz="4900">
                <a:solidFill>
                  <a:schemeClr val="tx1"/>
                </a:solidFill>
                <a:latin typeface="Arial" charset="0"/>
              </a:defRPr>
            </a:lvl4pPr>
            <a:lvl5pPr marL="2057400" indent="-228600" eaLnBrk="0" hangingPunct="0">
              <a:defRPr sz="4900">
                <a:solidFill>
                  <a:schemeClr val="tx1"/>
                </a:solidFill>
                <a:latin typeface="Arial" charset="0"/>
              </a:defRPr>
            </a:lvl5pPr>
            <a:lvl6pPr marL="2514600" indent="-228600" algn="ctr" eaLnBrk="0" fontAlgn="base" hangingPunct="0">
              <a:spcBef>
                <a:spcPct val="0"/>
              </a:spcBef>
              <a:spcAft>
                <a:spcPct val="0"/>
              </a:spcAft>
              <a:defRPr sz="4900">
                <a:solidFill>
                  <a:schemeClr val="tx1"/>
                </a:solidFill>
                <a:latin typeface="Arial" charset="0"/>
              </a:defRPr>
            </a:lvl6pPr>
            <a:lvl7pPr marL="2971800" indent="-228600" algn="ctr" eaLnBrk="0" fontAlgn="base" hangingPunct="0">
              <a:spcBef>
                <a:spcPct val="0"/>
              </a:spcBef>
              <a:spcAft>
                <a:spcPct val="0"/>
              </a:spcAft>
              <a:defRPr sz="4900">
                <a:solidFill>
                  <a:schemeClr val="tx1"/>
                </a:solidFill>
                <a:latin typeface="Arial" charset="0"/>
              </a:defRPr>
            </a:lvl7pPr>
            <a:lvl8pPr marL="3429000" indent="-228600" algn="ctr" eaLnBrk="0" fontAlgn="base" hangingPunct="0">
              <a:spcBef>
                <a:spcPct val="0"/>
              </a:spcBef>
              <a:spcAft>
                <a:spcPct val="0"/>
              </a:spcAft>
              <a:defRPr sz="4900">
                <a:solidFill>
                  <a:schemeClr val="tx1"/>
                </a:solidFill>
                <a:latin typeface="Arial" charset="0"/>
              </a:defRPr>
            </a:lvl8pPr>
            <a:lvl9pPr marL="3886200" indent="-228600" algn="ctr" eaLnBrk="0" fontAlgn="base" hangingPunct="0">
              <a:spcBef>
                <a:spcPct val="0"/>
              </a:spcBef>
              <a:spcAft>
                <a:spcPct val="0"/>
              </a:spcAft>
              <a:defRPr sz="4900">
                <a:solidFill>
                  <a:schemeClr val="tx1"/>
                </a:solidFill>
                <a:latin typeface="Arial" charset="0"/>
              </a:defRPr>
            </a:lvl9pPr>
          </a:lstStyle>
          <a:p>
            <a:pPr eaLnBrk="1" hangingPunct="1"/>
            <a:endParaRPr lang="en-US" altLang="en-US"/>
          </a:p>
        </p:txBody>
      </p:sp>
      <p:sp>
        <p:nvSpPr>
          <p:cNvPr id="2051" name="AutoShape 56"/>
          <p:cNvSpPr>
            <a:spLocks noChangeArrowheads="1"/>
          </p:cNvSpPr>
          <p:nvPr/>
        </p:nvSpPr>
        <p:spPr bwMode="auto">
          <a:xfrm>
            <a:off x="8261350" y="5003800"/>
            <a:ext cx="7623175" cy="1324133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900">
                <a:solidFill>
                  <a:schemeClr val="tx1"/>
                </a:solidFill>
                <a:latin typeface="Arial" charset="0"/>
              </a:defRPr>
            </a:lvl1pPr>
            <a:lvl2pPr marL="742950" indent="-285750" eaLnBrk="0" hangingPunct="0">
              <a:defRPr sz="4900">
                <a:solidFill>
                  <a:schemeClr val="tx1"/>
                </a:solidFill>
                <a:latin typeface="Arial" charset="0"/>
              </a:defRPr>
            </a:lvl2pPr>
            <a:lvl3pPr marL="1143000" indent="-228600" eaLnBrk="0" hangingPunct="0">
              <a:defRPr sz="4900">
                <a:solidFill>
                  <a:schemeClr val="tx1"/>
                </a:solidFill>
                <a:latin typeface="Arial" charset="0"/>
              </a:defRPr>
            </a:lvl3pPr>
            <a:lvl4pPr marL="1600200" indent="-228600" eaLnBrk="0" hangingPunct="0">
              <a:defRPr sz="4900">
                <a:solidFill>
                  <a:schemeClr val="tx1"/>
                </a:solidFill>
                <a:latin typeface="Arial" charset="0"/>
              </a:defRPr>
            </a:lvl4pPr>
            <a:lvl5pPr marL="2057400" indent="-228600" eaLnBrk="0" hangingPunct="0">
              <a:defRPr sz="4900">
                <a:solidFill>
                  <a:schemeClr val="tx1"/>
                </a:solidFill>
                <a:latin typeface="Arial" charset="0"/>
              </a:defRPr>
            </a:lvl5pPr>
            <a:lvl6pPr marL="2514600" indent="-228600" algn="ctr" eaLnBrk="0" fontAlgn="base" hangingPunct="0">
              <a:spcBef>
                <a:spcPct val="0"/>
              </a:spcBef>
              <a:spcAft>
                <a:spcPct val="0"/>
              </a:spcAft>
              <a:defRPr sz="4900">
                <a:solidFill>
                  <a:schemeClr val="tx1"/>
                </a:solidFill>
                <a:latin typeface="Arial" charset="0"/>
              </a:defRPr>
            </a:lvl6pPr>
            <a:lvl7pPr marL="2971800" indent="-228600" algn="ctr" eaLnBrk="0" fontAlgn="base" hangingPunct="0">
              <a:spcBef>
                <a:spcPct val="0"/>
              </a:spcBef>
              <a:spcAft>
                <a:spcPct val="0"/>
              </a:spcAft>
              <a:defRPr sz="4900">
                <a:solidFill>
                  <a:schemeClr val="tx1"/>
                </a:solidFill>
                <a:latin typeface="Arial" charset="0"/>
              </a:defRPr>
            </a:lvl7pPr>
            <a:lvl8pPr marL="3429000" indent="-228600" algn="ctr" eaLnBrk="0" fontAlgn="base" hangingPunct="0">
              <a:spcBef>
                <a:spcPct val="0"/>
              </a:spcBef>
              <a:spcAft>
                <a:spcPct val="0"/>
              </a:spcAft>
              <a:defRPr sz="4900">
                <a:solidFill>
                  <a:schemeClr val="tx1"/>
                </a:solidFill>
                <a:latin typeface="Arial" charset="0"/>
              </a:defRPr>
            </a:lvl8pPr>
            <a:lvl9pPr marL="3886200" indent="-228600" algn="ctr" eaLnBrk="0" fontAlgn="base" hangingPunct="0">
              <a:spcBef>
                <a:spcPct val="0"/>
              </a:spcBef>
              <a:spcAft>
                <a:spcPct val="0"/>
              </a:spcAft>
              <a:defRPr sz="4900">
                <a:solidFill>
                  <a:schemeClr val="tx1"/>
                </a:solidFill>
                <a:latin typeface="Arial" charset="0"/>
              </a:defRPr>
            </a:lvl9pPr>
          </a:lstStyle>
          <a:p>
            <a:pPr eaLnBrk="1" hangingPunct="1"/>
            <a:endParaRPr lang="en-US" altLang="en-US"/>
          </a:p>
        </p:txBody>
      </p:sp>
      <p:sp>
        <p:nvSpPr>
          <p:cNvPr id="2052" name="AutoShape 54"/>
          <p:cNvSpPr>
            <a:spLocks noChangeArrowheads="1"/>
          </p:cNvSpPr>
          <p:nvPr/>
        </p:nvSpPr>
        <p:spPr bwMode="auto">
          <a:xfrm>
            <a:off x="269875" y="18562638"/>
            <a:ext cx="7623175" cy="132413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900">
                <a:solidFill>
                  <a:schemeClr val="tx1"/>
                </a:solidFill>
                <a:latin typeface="Arial" charset="0"/>
              </a:defRPr>
            </a:lvl1pPr>
            <a:lvl2pPr marL="742950" indent="-285750" eaLnBrk="0" hangingPunct="0">
              <a:defRPr sz="4900">
                <a:solidFill>
                  <a:schemeClr val="tx1"/>
                </a:solidFill>
                <a:latin typeface="Arial" charset="0"/>
              </a:defRPr>
            </a:lvl2pPr>
            <a:lvl3pPr marL="1143000" indent="-228600" eaLnBrk="0" hangingPunct="0">
              <a:defRPr sz="4900">
                <a:solidFill>
                  <a:schemeClr val="tx1"/>
                </a:solidFill>
                <a:latin typeface="Arial" charset="0"/>
              </a:defRPr>
            </a:lvl3pPr>
            <a:lvl4pPr marL="1600200" indent="-228600" eaLnBrk="0" hangingPunct="0">
              <a:defRPr sz="4900">
                <a:solidFill>
                  <a:schemeClr val="tx1"/>
                </a:solidFill>
                <a:latin typeface="Arial" charset="0"/>
              </a:defRPr>
            </a:lvl4pPr>
            <a:lvl5pPr marL="2057400" indent="-228600" eaLnBrk="0" hangingPunct="0">
              <a:defRPr sz="4900">
                <a:solidFill>
                  <a:schemeClr val="tx1"/>
                </a:solidFill>
                <a:latin typeface="Arial" charset="0"/>
              </a:defRPr>
            </a:lvl5pPr>
            <a:lvl6pPr marL="2514600" indent="-228600" algn="ctr" eaLnBrk="0" fontAlgn="base" hangingPunct="0">
              <a:spcBef>
                <a:spcPct val="0"/>
              </a:spcBef>
              <a:spcAft>
                <a:spcPct val="0"/>
              </a:spcAft>
              <a:defRPr sz="4900">
                <a:solidFill>
                  <a:schemeClr val="tx1"/>
                </a:solidFill>
                <a:latin typeface="Arial" charset="0"/>
              </a:defRPr>
            </a:lvl6pPr>
            <a:lvl7pPr marL="2971800" indent="-228600" algn="ctr" eaLnBrk="0" fontAlgn="base" hangingPunct="0">
              <a:spcBef>
                <a:spcPct val="0"/>
              </a:spcBef>
              <a:spcAft>
                <a:spcPct val="0"/>
              </a:spcAft>
              <a:defRPr sz="4900">
                <a:solidFill>
                  <a:schemeClr val="tx1"/>
                </a:solidFill>
                <a:latin typeface="Arial" charset="0"/>
              </a:defRPr>
            </a:lvl7pPr>
            <a:lvl8pPr marL="3429000" indent="-228600" algn="ctr" eaLnBrk="0" fontAlgn="base" hangingPunct="0">
              <a:spcBef>
                <a:spcPct val="0"/>
              </a:spcBef>
              <a:spcAft>
                <a:spcPct val="0"/>
              </a:spcAft>
              <a:defRPr sz="4900">
                <a:solidFill>
                  <a:schemeClr val="tx1"/>
                </a:solidFill>
                <a:latin typeface="Arial" charset="0"/>
              </a:defRPr>
            </a:lvl8pPr>
            <a:lvl9pPr marL="3886200" indent="-228600" algn="ctr" eaLnBrk="0" fontAlgn="base" hangingPunct="0">
              <a:spcBef>
                <a:spcPct val="0"/>
              </a:spcBef>
              <a:spcAft>
                <a:spcPct val="0"/>
              </a:spcAft>
              <a:defRPr sz="49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280988" y="5002213"/>
            <a:ext cx="7623175" cy="132413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900">
                <a:solidFill>
                  <a:schemeClr val="tx1"/>
                </a:solidFill>
                <a:latin typeface="Arial" charset="0"/>
              </a:defRPr>
            </a:lvl1pPr>
            <a:lvl2pPr marL="742950" indent="-285750" eaLnBrk="0" hangingPunct="0">
              <a:defRPr sz="4900">
                <a:solidFill>
                  <a:schemeClr val="tx1"/>
                </a:solidFill>
                <a:latin typeface="Arial" charset="0"/>
              </a:defRPr>
            </a:lvl2pPr>
            <a:lvl3pPr marL="1143000" indent="-228600" eaLnBrk="0" hangingPunct="0">
              <a:defRPr sz="4900">
                <a:solidFill>
                  <a:schemeClr val="tx1"/>
                </a:solidFill>
                <a:latin typeface="Arial" charset="0"/>
              </a:defRPr>
            </a:lvl3pPr>
            <a:lvl4pPr marL="1600200" indent="-228600" eaLnBrk="0" hangingPunct="0">
              <a:defRPr sz="4900">
                <a:solidFill>
                  <a:schemeClr val="tx1"/>
                </a:solidFill>
                <a:latin typeface="Arial" charset="0"/>
              </a:defRPr>
            </a:lvl4pPr>
            <a:lvl5pPr marL="2057400" indent="-228600" eaLnBrk="0" hangingPunct="0">
              <a:defRPr sz="4900">
                <a:solidFill>
                  <a:schemeClr val="tx1"/>
                </a:solidFill>
                <a:latin typeface="Arial" charset="0"/>
              </a:defRPr>
            </a:lvl5pPr>
            <a:lvl6pPr marL="2514600" indent="-228600" algn="ctr" eaLnBrk="0" fontAlgn="base" hangingPunct="0">
              <a:spcBef>
                <a:spcPct val="0"/>
              </a:spcBef>
              <a:spcAft>
                <a:spcPct val="0"/>
              </a:spcAft>
              <a:defRPr sz="4900">
                <a:solidFill>
                  <a:schemeClr val="tx1"/>
                </a:solidFill>
                <a:latin typeface="Arial" charset="0"/>
              </a:defRPr>
            </a:lvl6pPr>
            <a:lvl7pPr marL="2971800" indent="-228600" algn="ctr" eaLnBrk="0" fontAlgn="base" hangingPunct="0">
              <a:spcBef>
                <a:spcPct val="0"/>
              </a:spcBef>
              <a:spcAft>
                <a:spcPct val="0"/>
              </a:spcAft>
              <a:defRPr sz="4900">
                <a:solidFill>
                  <a:schemeClr val="tx1"/>
                </a:solidFill>
                <a:latin typeface="Arial" charset="0"/>
              </a:defRPr>
            </a:lvl7pPr>
            <a:lvl8pPr marL="3429000" indent="-228600" algn="ctr" eaLnBrk="0" fontAlgn="base" hangingPunct="0">
              <a:spcBef>
                <a:spcPct val="0"/>
              </a:spcBef>
              <a:spcAft>
                <a:spcPct val="0"/>
              </a:spcAft>
              <a:defRPr sz="4900">
                <a:solidFill>
                  <a:schemeClr val="tx1"/>
                </a:solidFill>
                <a:latin typeface="Arial" charset="0"/>
              </a:defRPr>
            </a:lvl8pPr>
            <a:lvl9pPr marL="3886200" indent="-228600" algn="ctr" eaLnBrk="0" fontAlgn="base" hangingPunct="0">
              <a:spcBef>
                <a:spcPct val="0"/>
              </a:spcBef>
              <a:spcAft>
                <a:spcPct val="0"/>
              </a:spcAft>
              <a:defRPr sz="49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388938" y="6483350"/>
            <a:ext cx="7351712" cy="1140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algn="l">
              <a:lnSpc>
                <a:spcPct val="95000"/>
              </a:lnSpc>
            </a:pPr>
            <a:r>
              <a:rPr lang="en-US" altLang="en-US" sz="1600">
                <a:latin typeface="Times New Roman" pitchFamily="18" charset="0"/>
              </a:rPr>
              <a:t>We hope you find this template useful! This one is set up to yield a 90x180 centimeter vertical poster.</a:t>
            </a: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1600">
              <a:latin typeface="Times New Roman" pitchFamily="18" charset="0"/>
            </a:endParaRPr>
          </a:p>
          <a:p>
            <a:pPr algn="l">
              <a:lnSpc>
                <a:spcPct val="95000"/>
              </a:lnSpc>
            </a:pPr>
            <a:r>
              <a:rPr lang="en-US" altLang="en-US" sz="1600" b="1">
                <a:latin typeface="Times New Roman" pitchFamily="18" charset="0"/>
              </a:rPr>
              <a:t>How to bring things in from Excel® and Word®</a:t>
            </a:r>
            <a:endParaRPr lang="en-US" altLang="en-US" sz="1600">
              <a:latin typeface="Times New Roman" pitchFamily="18" charset="0"/>
            </a:endParaRPr>
          </a:p>
          <a:p>
            <a:pPr algn="l">
              <a:lnSpc>
                <a:spcPct val="95000"/>
              </a:lnSpc>
            </a:pPr>
            <a:endParaRPr lang="en-US" altLang="en-US" sz="1600">
              <a:latin typeface="Times New Roman" pitchFamily="18" charset="0"/>
            </a:endParaRPr>
          </a:p>
          <a:p>
            <a:pPr algn="l">
              <a:lnSpc>
                <a:spcPct val="95000"/>
              </a:lnSpc>
            </a:pPr>
            <a:r>
              <a:rPr lang="en-US" altLang="en-US" sz="1600" b="1">
                <a:latin typeface="Times New Roman" pitchFamily="18" charset="0"/>
              </a:rPr>
              <a:t>Excel</a:t>
            </a:r>
            <a:r>
              <a:rPr lang="en-US" altLang="en-US" sz="1600">
                <a:latin typeface="Times New Roman" pitchFamily="18" charset="0"/>
              </a:rPr>
              <a:t>- select the chart, hit edit-copy, and then edit-paste into PowerPoint®. The chart can then be stretched to fit as required. If you need to edit parts of the chart, it can be ungrouped. </a:t>
            </a:r>
            <a:r>
              <a:rPr lang="en-US" altLang="en-US" sz="1600" b="1" i="1" u="sng">
                <a:latin typeface="Times New Roman" pitchFamily="18" charset="0"/>
              </a:rPr>
              <a:t>Watch out</a:t>
            </a:r>
            <a:r>
              <a:rPr lang="en-US" altLang="en-US" sz="16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1600">
              <a:latin typeface="Times New Roman" pitchFamily="18" charset="0"/>
            </a:endParaRPr>
          </a:p>
          <a:p>
            <a:pPr algn="l">
              <a:lnSpc>
                <a:spcPct val="95000"/>
              </a:lnSpc>
            </a:pPr>
            <a:r>
              <a:rPr lang="en-US" altLang="en-US" sz="1600" b="1">
                <a:latin typeface="Times New Roman" pitchFamily="18" charset="0"/>
              </a:rPr>
              <a:t>Word</a:t>
            </a:r>
            <a:r>
              <a:rPr lang="en-US" altLang="en-US" sz="16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1600" b="1">
              <a:latin typeface="Times New Roman" pitchFamily="18" charset="0"/>
            </a:endParaRPr>
          </a:p>
          <a:p>
            <a:pPr algn="l">
              <a:lnSpc>
                <a:spcPct val="95000"/>
              </a:lnSpc>
            </a:pPr>
            <a:r>
              <a:rPr lang="en-US" altLang="en-US" sz="1600" b="1">
                <a:latin typeface="Times New Roman" pitchFamily="18" charset="0"/>
              </a:rPr>
              <a:t>Scans</a:t>
            </a:r>
            <a:endParaRPr lang="en-US" altLang="en-US" sz="1600">
              <a:latin typeface="Times New Roman" pitchFamily="18" charset="0"/>
            </a:endParaRP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We need images to be 72 to 100 dpi in their </a:t>
            </a:r>
            <a:r>
              <a:rPr lang="en-US" altLang="en-US" sz="1600" u="sng">
                <a:latin typeface="Times New Roman" pitchFamily="18" charset="0"/>
              </a:rPr>
              <a:t>final size</a:t>
            </a:r>
            <a:r>
              <a:rPr lang="en-US" altLang="en-US" sz="16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1600">
              <a:latin typeface="Times New Roman" pitchFamily="18" charset="0"/>
            </a:endParaRPr>
          </a:p>
          <a:p>
            <a:pPr algn="l">
              <a:lnSpc>
                <a:spcPct val="95000"/>
              </a:lnSpc>
            </a:pPr>
            <a:r>
              <a:rPr lang="en-US" altLang="en-US" sz="1600" b="1">
                <a:latin typeface="Times New Roman" pitchFamily="18" charset="0"/>
              </a:rPr>
              <a:t>Preview: </a:t>
            </a:r>
            <a:r>
              <a:rPr lang="en-US" altLang="en-US" sz="1600">
                <a:latin typeface="Times New Roman" pitchFamily="18" charset="0"/>
              </a:rPr>
              <a:t>To see your in poster in actual  size, go to view-zoom-100%. Posters to be printed at 200% need to be viewed at 200%.</a:t>
            </a:r>
          </a:p>
          <a:p>
            <a:pPr algn="l">
              <a:lnSpc>
                <a:spcPct val="95000"/>
              </a:lnSpc>
            </a:pPr>
            <a:endParaRPr lang="en-US" altLang="en-US" sz="1600">
              <a:latin typeface="Times New Roman" pitchFamily="18" charset="0"/>
            </a:endParaRPr>
          </a:p>
          <a:p>
            <a:pPr algn="l">
              <a:lnSpc>
                <a:spcPct val="95000"/>
              </a:lnSpc>
            </a:pPr>
            <a:r>
              <a:rPr lang="en-US" altLang="en-US" sz="1600" b="1">
                <a:latin typeface="Times New Roman" pitchFamily="18" charset="0"/>
              </a:rPr>
              <a:t>Feedback:</a:t>
            </a:r>
            <a:r>
              <a:rPr lang="en-US" altLang="en-US" sz="1600">
                <a:latin typeface="Times New Roman" pitchFamily="18" charset="0"/>
              </a:rPr>
              <a:t> If you have comments about how this template worked for you, email to sales@megaprint.com.  </a:t>
            </a: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We listen! Call us at 800-590-7850 if we can help in any way.</a:t>
            </a:r>
            <a:endParaRPr lang="en-US" altLang="en-US" sz="1600" b="1">
              <a:latin typeface="Times New Roman" pitchFamily="18" charset="0"/>
            </a:endParaRPr>
          </a:p>
        </p:txBody>
      </p:sp>
      <p:sp>
        <p:nvSpPr>
          <p:cNvPr id="2055" name="Text Box 10"/>
          <p:cNvSpPr txBox="1">
            <a:spLocks noChangeArrowheads="1"/>
          </p:cNvSpPr>
          <p:nvPr/>
        </p:nvSpPr>
        <p:spPr bwMode="auto">
          <a:xfrm>
            <a:off x="2265363" y="18961100"/>
            <a:ext cx="362902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9777413" y="18988088"/>
            <a:ext cx="4286250"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252413" y="457200"/>
            <a:ext cx="15698787" cy="4135438"/>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2249" tIns="26124" rIns="52249" bIns="26124" anchor="ct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050925" y="652463"/>
            <a:ext cx="13858875" cy="218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sz="7200" b="1"/>
              <a:t>Title of the Research Study</a:t>
            </a:r>
          </a:p>
          <a:p>
            <a:pPr eaLnBrk="1" hangingPunct="1"/>
            <a:r>
              <a:rPr lang="en-US" altLang="en-US" sz="4500" b="1"/>
              <a:t>PEOPLE WHO DID THE STUDY</a:t>
            </a:r>
          </a:p>
          <a:p>
            <a:pPr eaLnBrk="1" hangingPunct="1"/>
            <a:r>
              <a:rPr lang="en-US" altLang="en-US" sz="2300" b="1" i="1"/>
              <a:t>UNIVERSITIES AND/OR  HOSPITALS THEY ARE AFFILIATED WITH</a:t>
            </a:r>
            <a:endParaRPr lang="en-US" altLang="en-US" sz="4500"/>
          </a:p>
        </p:txBody>
      </p:sp>
      <p:sp>
        <p:nvSpPr>
          <p:cNvPr id="2059" name="Text Box 16"/>
          <p:cNvSpPr txBox="1">
            <a:spLocks noChangeArrowheads="1"/>
          </p:cNvSpPr>
          <p:nvPr/>
        </p:nvSpPr>
        <p:spPr bwMode="auto">
          <a:xfrm>
            <a:off x="252413" y="2257425"/>
            <a:ext cx="2025650" cy="1055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sz="4500" b="1"/>
              <a:t>Logo</a:t>
            </a:r>
          </a:p>
          <a:p>
            <a:pPr eaLnBrk="1" hangingPunct="1">
              <a:spcBef>
                <a:spcPct val="50000"/>
              </a:spcBef>
            </a:pPr>
            <a:endParaRPr lang="en-US" altLang="en-US" sz="1400">
              <a:solidFill>
                <a:srgbClr val="FF0000"/>
              </a:solidFill>
            </a:endParaRPr>
          </a:p>
        </p:txBody>
      </p:sp>
      <p:sp>
        <p:nvSpPr>
          <p:cNvPr id="2060" name="Text Box 27"/>
          <p:cNvSpPr txBox="1">
            <a:spLocks noChangeArrowheads="1"/>
          </p:cNvSpPr>
          <p:nvPr/>
        </p:nvSpPr>
        <p:spPr bwMode="auto">
          <a:xfrm>
            <a:off x="10433050" y="27362150"/>
            <a:ext cx="306705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sz="3700"/>
              <a:t>Bibliography</a:t>
            </a:r>
          </a:p>
        </p:txBody>
      </p:sp>
      <p:sp>
        <p:nvSpPr>
          <p:cNvPr id="2061" name="Text Box 36"/>
          <p:cNvSpPr txBox="1">
            <a:spLocks noChangeArrowheads="1"/>
          </p:cNvSpPr>
          <p:nvPr/>
        </p:nvSpPr>
        <p:spPr bwMode="auto">
          <a:xfrm>
            <a:off x="458788" y="20073938"/>
            <a:ext cx="7080250" cy="5194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defTabSz="350838" eaLnBrk="0" hangingPunct="0">
              <a:defRPr sz="4900">
                <a:solidFill>
                  <a:schemeClr val="tx1"/>
                </a:solidFill>
                <a:latin typeface="Arial" charset="0"/>
              </a:defRPr>
            </a:lvl1pPr>
            <a:lvl2pPr marL="742950" indent="-285750" defTabSz="350838" eaLnBrk="0" hangingPunct="0">
              <a:defRPr sz="4900">
                <a:solidFill>
                  <a:schemeClr val="tx1"/>
                </a:solidFill>
                <a:latin typeface="Arial" charset="0"/>
              </a:defRPr>
            </a:lvl2pPr>
            <a:lvl3pPr marL="1143000" indent="-228600" defTabSz="350838" eaLnBrk="0" hangingPunct="0">
              <a:defRPr sz="4900">
                <a:solidFill>
                  <a:schemeClr val="tx1"/>
                </a:solidFill>
                <a:latin typeface="Arial" charset="0"/>
              </a:defRPr>
            </a:lvl3pPr>
            <a:lvl4pPr marL="1600200" indent="-228600" defTabSz="350838" eaLnBrk="0" hangingPunct="0">
              <a:defRPr sz="4900">
                <a:solidFill>
                  <a:schemeClr val="tx1"/>
                </a:solidFill>
                <a:latin typeface="Arial" charset="0"/>
              </a:defRPr>
            </a:lvl4pPr>
            <a:lvl5pPr marL="2057400" indent="-228600" defTabSz="350838" eaLnBrk="0" hangingPunct="0">
              <a:defRPr sz="4900">
                <a:solidFill>
                  <a:schemeClr val="tx1"/>
                </a:solidFill>
                <a:latin typeface="Arial" charset="0"/>
              </a:defRPr>
            </a:lvl5pPr>
            <a:lvl6pPr marL="2514600" indent="-228600" algn="ctr" defTabSz="350838" eaLnBrk="0" fontAlgn="base" hangingPunct="0">
              <a:spcBef>
                <a:spcPct val="0"/>
              </a:spcBef>
              <a:spcAft>
                <a:spcPct val="0"/>
              </a:spcAft>
              <a:defRPr sz="4900">
                <a:solidFill>
                  <a:schemeClr val="tx1"/>
                </a:solidFill>
                <a:latin typeface="Arial" charset="0"/>
              </a:defRPr>
            </a:lvl6pPr>
            <a:lvl7pPr marL="2971800" indent="-228600" algn="ctr" defTabSz="350838" eaLnBrk="0" fontAlgn="base" hangingPunct="0">
              <a:spcBef>
                <a:spcPct val="0"/>
              </a:spcBef>
              <a:spcAft>
                <a:spcPct val="0"/>
              </a:spcAft>
              <a:defRPr sz="4900">
                <a:solidFill>
                  <a:schemeClr val="tx1"/>
                </a:solidFill>
                <a:latin typeface="Arial" charset="0"/>
              </a:defRPr>
            </a:lvl7pPr>
            <a:lvl8pPr marL="3429000" indent="-228600" algn="ctr" defTabSz="350838" eaLnBrk="0" fontAlgn="base" hangingPunct="0">
              <a:spcBef>
                <a:spcPct val="0"/>
              </a:spcBef>
              <a:spcAft>
                <a:spcPct val="0"/>
              </a:spcAft>
              <a:defRPr sz="4900">
                <a:solidFill>
                  <a:schemeClr val="tx1"/>
                </a:solidFill>
                <a:latin typeface="Arial" charset="0"/>
              </a:defRPr>
            </a:lvl8pPr>
            <a:lvl9pPr marL="3886200" indent="-228600" algn="ctr" defTabSz="350838" eaLnBrk="0" fontAlgn="base" hangingPunct="0">
              <a:spcBef>
                <a:spcPct val="0"/>
              </a:spcBef>
              <a:spcAft>
                <a:spcPct val="0"/>
              </a:spcAft>
              <a:defRPr sz="4900">
                <a:solidFill>
                  <a:schemeClr val="tx1"/>
                </a:solidFill>
                <a:latin typeface="Arial" charset="0"/>
              </a:defRPr>
            </a:lvl9pPr>
          </a:lstStyle>
          <a:p>
            <a:pPr algn="l">
              <a:lnSpc>
                <a:spcPct val="95000"/>
              </a:lnSpc>
            </a:pPr>
            <a:r>
              <a:rPr lang="en-US" altLang="en-US" sz="1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800">
              <a:latin typeface="Times New Roman" pitchFamily="18" charset="0"/>
            </a:endParaRPr>
          </a:p>
          <a:p>
            <a:pPr algn="l">
              <a:lnSpc>
                <a:spcPct val="95000"/>
              </a:lnSpc>
            </a:pPr>
            <a:r>
              <a:rPr lang="en-US" altLang="en-US" sz="1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800" b="1">
              <a:latin typeface="Times New Roman" pitchFamily="18" charset="0"/>
            </a:endParaRPr>
          </a:p>
          <a:p>
            <a:pPr algn="l"/>
            <a:endParaRPr lang="en-US" altLang="en-US" sz="1400">
              <a:latin typeface="Times New Roman" pitchFamily="18" charset="0"/>
            </a:endParaRPr>
          </a:p>
        </p:txBody>
      </p:sp>
      <p:sp>
        <p:nvSpPr>
          <p:cNvPr id="2062" name="Text Box 38"/>
          <p:cNvSpPr txBox="1">
            <a:spLocks noChangeArrowheads="1"/>
          </p:cNvSpPr>
          <p:nvPr/>
        </p:nvSpPr>
        <p:spPr bwMode="auto">
          <a:xfrm>
            <a:off x="8535988" y="28103513"/>
            <a:ext cx="6823075" cy="2352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marL="195263" indent="-195263" defTabSz="350838" eaLnBrk="0" hangingPunct="0">
              <a:defRPr sz="4900">
                <a:solidFill>
                  <a:schemeClr val="tx1"/>
                </a:solidFill>
                <a:latin typeface="Arial" charset="0"/>
              </a:defRPr>
            </a:lvl1pPr>
            <a:lvl2pPr marL="371475" indent="-196850" defTabSz="350838" eaLnBrk="0" hangingPunct="0">
              <a:defRPr sz="4900">
                <a:solidFill>
                  <a:schemeClr val="tx1"/>
                </a:solidFill>
                <a:latin typeface="Arial" charset="0"/>
              </a:defRPr>
            </a:lvl2pPr>
            <a:lvl3pPr marL="546100" indent="-195263" defTabSz="350838" eaLnBrk="0" hangingPunct="0">
              <a:defRPr sz="4900">
                <a:solidFill>
                  <a:schemeClr val="tx1"/>
                </a:solidFill>
                <a:latin typeface="Arial" charset="0"/>
              </a:defRPr>
            </a:lvl3pPr>
            <a:lvl4pPr marL="719138" indent="-195263" defTabSz="350838" eaLnBrk="0" hangingPunct="0">
              <a:defRPr sz="4900">
                <a:solidFill>
                  <a:schemeClr val="tx1"/>
                </a:solidFill>
                <a:latin typeface="Arial" charset="0"/>
              </a:defRPr>
            </a:lvl4pPr>
            <a:lvl5pPr marL="893763" indent="-195263" defTabSz="350838" eaLnBrk="0" hangingPunct="0">
              <a:defRPr sz="4900">
                <a:solidFill>
                  <a:schemeClr val="tx1"/>
                </a:solidFill>
                <a:latin typeface="Arial" charset="0"/>
              </a:defRPr>
            </a:lvl5pPr>
            <a:lvl6pPr marL="1350963" indent="-195263" algn="ctr" defTabSz="350838" eaLnBrk="0" fontAlgn="base" hangingPunct="0">
              <a:spcBef>
                <a:spcPct val="0"/>
              </a:spcBef>
              <a:spcAft>
                <a:spcPct val="0"/>
              </a:spcAft>
              <a:defRPr sz="4900">
                <a:solidFill>
                  <a:schemeClr val="tx1"/>
                </a:solidFill>
                <a:latin typeface="Arial" charset="0"/>
              </a:defRPr>
            </a:lvl6pPr>
            <a:lvl7pPr marL="1808163" indent="-195263" algn="ctr" defTabSz="350838" eaLnBrk="0" fontAlgn="base" hangingPunct="0">
              <a:spcBef>
                <a:spcPct val="0"/>
              </a:spcBef>
              <a:spcAft>
                <a:spcPct val="0"/>
              </a:spcAft>
              <a:defRPr sz="4900">
                <a:solidFill>
                  <a:schemeClr val="tx1"/>
                </a:solidFill>
                <a:latin typeface="Arial" charset="0"/>
              </a:defRPr>
            </a:lvl7pPr>
            <a:lvl8pPr marL="2265363" indent="-195263" algn="ctr" defTabSz="350838" eaLnBrk="0" fontAlgn="base" hangingPunct="0">
              <a:spcBef>
                <a:spcPct val="0"/>
              </a:spcBef>
              <a:spcAft>
                <a:spcPct val="0"/>
              </a:spcAft>
              <a:defRPr sz="4900">
                <a:solidFill>
                  <a:schemeClr val="tx1"/>
                </a:solidFill>
                <a:latin typeface="Arial" charset="0"/>
              </a:defRPr>
            </a:lvl8pPr>
            <a:lvl9pPr marL="2722563" indent="-195263" algn="ctr" defTabSz="350838" eaLnBrk="0" fontAlgn="base" hangingPunct="0">
              <a:spcBef>
                <a:spcPct val="0"/>
              </a:spcBef>
              <a:spcAft>
                <a:spcPct val="0"/>
              </a:spcAft>
              <a:defRPr sz="4900">
                <a:solidFill>
                  <a:schemeClr val="tx1"/>
                </a:solidFill>
                <a:latin typeface="Arial" charset="0"/>
              </a:defRPr>
            </a:lvl9pPr>
          </a:lstStyle>
          <a:p>
            <a:pPr algn="l">
              <a:lnSpc>
                <a:spcPct val="95000"/>
              </a:lnSpc>
            </a:pPr>
            <a:endParaRPr lang="en-US" altLang="en-US" sz="1600" b="1" u="sng">
              <a:latin typeface="Times New Roman" pitchFamily="18" charset="0"/>
            </a:endParaRPr>
          </a:p>
          <a:p>
            <a:pPr algn="l">
              <a:lnSpc>
                <a:spcPct val="95000"/>
              </a:lnSpc>
              <a:buFontTx/>
              <a:buAutoNum type="arabicPeriod"/>
            </a:pPr>
            <a:r>
              <a:rPr lang="en-US" altLang="en-US" sz="16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16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16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16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1600" b="1">
              <a:latin typeface="Times New Roman" pitchFamily="18" charset="0"/>
            </a:endParaRPr>
          </a:p>
        </p:txBody>
      </p:sp>
      <p:sp>
        <p:nvSpPr>
          <p:cNvPr id="2063" name="Text Box 40"/>
          <p:cNvSpPr txBox="1">
            <a:spLocks noChangeArrowheads="1"/>
          </p:cNvSpPr>
          <p:nvPr/>
        </p:nvSpPr>
        <p:spPr bwMode="auto">
          <a:xfrm>
            <a:off x="8448675" y="20124738"/>
            <a:ext cx="7150100" cy="41354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953" tIns="17476" rIns="34953" bIns="17476">
            <a:spAutoFit/>
          </a:bodyPr>
          <a:lstStyle>
            <a:lvl1pPr defTabSz="350838" eaLnBrk="0" hangingPunct="0">
              <a:defRPr sz="4900">
                <a:solidFill>
                  <a:schemeClr val="tx1"/>
                </a:solidFill>
                <a:latin typeface="Arial" charset="0"/>
              </a:defRPr>
            </a:lvl1pPr>
            <a:lvl2pPr marL="742950" indent="-285750" defTabSz="350838" eaLnBrk="0" hangingPunct="0">
              <a:defRPr sz="4900">
                <a:solidFill>
                  <a:schemeClr val="tx1"/>
                </a:solidFill>
                <a:latin typeface="Arial" charset="0"/>
              </a:defRPr>
            </a:lvl2pPr>
            <a:lvl3pPr marL="1143000" indent="-228600" defTabSz="350838" eaLnBrk="0" hangingPunct="0">
              <a:defRPr sz="4900">
                <a:solidFill>
                  <a:schemeClr val="tx1"/>
                </a:solidFill>
                <a:latin typeface="Arial" charset="0"/>
              </a:defRPr>
            </a:lvl3pPr>
            <a:lvl4pPr marL="1600200" indent="-228600" defTabSz="350838" eaLnBrk="0" hangingPunct="0">
              <a:defRPr sz="4900">
                <a:solidFill>
                  <a:schemeClr val="tx1"/>
                </a:solidFill>
                <a:latin typeface="Arial" charset="0"/>
              </a:defRPr>
            </a:lvl4pPr>
            <a:lvl5pPr marL="2057400" indent="-228600" defTabSz="350838" eaLnBrk="0" hangingPunct="0">
              <a:defRPr sz="4900">
                <a:solidFill>
                  <a:schemeClr val="tx1"/>
                </a:solidFill>
                <a:latin typeface="Arial" charset="0"/>
              </a:defRPr>
            </a:lvl5pPr>
            <a:lvl6pPr marL="2514600" indent="-228600" algn="ctr" defTabSz="350838" eaLnBrk="0" fontAlgn="base" hangingPunct="0">
              <a:spcBef>
                <a:spcPct val="0"/>
              </a:spcBef>
              <a:spcAft>
                <a:spcPct val="0"/>
              </a:spcAft>
              <a:defRPr sz="4900">
                <a:solidFill>
                  <a:schemeClr val="tx1"/>
                </a:solidFill>
                <a:latin typeface="Arial" charset="0"/>
              </a:defRPr>
            </a:lvl6pPr>
            <a:lvl7pPr marL="2971800" indent="-228600" algn="ctr" defTabSz="350838" eaLnBrk="0" fontAlgn="base" hangingPunct="0">
              <a:spcBef>
                <a:spcPct val="0"/>
              </a:spcBef>
              <a:spcAft>
                <a:spcPct val="0"/>
              </a:spcAft>
              <a:defRPr sz="4900">
                <a:solidFill>
                  <a:schemeClr val="tx1"/>
                </a:solidFill>
                <a:latin typeface="Arial" charset="0"/>
              </a:defRPr>
            </a:lvl7pPr>
            <a:lvl8pPr marL="3429000" indent="-228600" algn="ctr" defTabSz="350838" eaLnBrk="0" fontAlgn="base" hangingPunct="0">
              <a:spcBef>
                <a:spcPct val="0"/>
              </a:spcBef>
              <a:spcAft>
                <a:spcPct val="0"/>
              </a:spcAft>
              <a:defRPr sz="4900">
                <a:solidFill>
                  <a:schemeClr val="tx1"/>
                </a:solidFill>
                <a:latin typeface="Arial" charset="0"/>
              </a:defRPr>
            </a:lvl8pPr>
            <a:lvl9pPr marL="3886200" indent="-228600" algn="ctr" defTabSz="350838" eaLnBrk="0" fontAlgn="base" hangingPunct="0">
              <a:spcBef>
                <a:spcPct val="0"/>
              </a:spcBef>
              <a:spcAft>
                <a:spcPct val="0"/>
              </a:spcAft>
              <a:defRPr sz="4900">
                <a:solidFill>
                  <a:schemeClr val="tx1"/>
                </a:solidFill>
                <a:latin typeface="Arial" charset="0"/>
              </a:defRPr>
            </a:lvl9pPr>
          </a:lstStyle>
          <a:p>
            <a:pPr algn="l">
              <a:lnSpc>
                <a:spcPct val="95000"/>
              </a:lnSpc>
            </a:pPr>
            <a:r>
              <a:rPr lang="en-US" alt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600">
              <a:latin typeface="Times New Roman" pitchFamily="18" charset="0"/>
            </a:endParaRPr>
          </a:p>
          <a:p>
            <a:pPr algn="l">
              <a:lnSpc>
                <a:spcPct val="95000"/>
              </a:lnSpc>
            </a:pPr>
            <a:r>
              <a:rPr lang="en-US" alt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600" b="1">
              <a:latin typeface="Times New Roman" pitchFamily="18" charset="0"/>
            </a:endParaRPr>
          </a:p>
          <a:p>
            <a:pPr algn="l">
              <a:lnSpc>
                <a:spcPct val="95000"/>
              </a:lnSpc>
            </a:pPr>
            <a:endParaRPr lang="en-US" altLang="en-US" sz="1100">
              <a:latin typeface="Times New Roman" pitchFamily="18" charset="0"/>
            </a:endParaRPr>
          </a:p>
        </p:txBody>
      </p:sp>
      <p:sp>
        <p:nvSpPr>
          <p:cNvPr id="2064" name="Text Box 42"/>
          <p:cNvSpPr txBox="1">
            <a:spLocks noChangeArrowheads="1"/>
          </p:cNvSpPr>
          <p:nvPr/>
        </p:nvSpPr>
        <p:spPr bwMode="auto">
          <a:xfrm>
            <a:off x="1890713" y="5294313"/>
            <a:ext cx="4564062"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b="1"/>
              <a:t>Introduction</a:t>
            </a:r>
          </a:p>
        </p:txBody>
      </p:sp>
      <p:sp>
        <p:nvSpPr>
          <p:cNvPr id="2065" name="Text Box 43"/>
          <p:cNvSpPr txBox="1">
            <a:spLocks noChangeArrowheads="1"/>
          </p:cNvSpPr>
          <p:nvPr/>
        </p:nvSpPr>
        <p:spPr bwMode="auto">
          <a:xfrm>
            <a:off x="10155238" y="5305425"/>
            <a:ext cx="362902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b="1"/>
              <a:t>Results</a:t>
            </a:r>
          </a:p>
        </p:txBody>
      </p:sp>
      <p:sp>
        <p:nvSpPr>
          <p:cNvPr id="2066" name="Text Box 49"/>
          <p:cNvSpPr txBox="1">
            <a:spLocks noChangeArrowheads="1"/>
          </p:cNvSpPr>
          <p:nvPr/>
        </p:nvSpPr>
        <p:spPr bwMode="auto">
          <a:xfrm>
            <a:off x="14009688" y="2286000"/>
            <a:ext cx="1884362" cy="1055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2249" tIns="26124" rIns="52249" bIns="26124">
            <a:spAutoFit/>
          </a:bodyPr>
          <a:lstStyle>
            <a:lvl1pPr defTabSz="2508250" eaLnBrk="0" hangingPunct="0">
              <a:defRPr sz="4900">
                <a:solidFill>
                  <a:schemeClr val="tx1"/>
                </a:solidFill>
                <a:latin typeface="Arial" charset="0"/>
              </a:defRPr>
            </a:lvl1pPr>
            <a:lvl2pPr marL="742950" indent="-285750" defTabSz="2508250" eaLnBrk="0" hangingPunct="0">
              <a:defRPr sz="4900">
                <a:solidFill>
                  <a:schemeClr val="tx1"/>
                </a:solidFill>
                <a:latin typeface="Arial" charset="0"/>
              </a:defRPr>
            </a:lvl2pPr>
            <a:lvl3pPr marL="1143000" indent="-228600" defTabSz="2508250" eaLnBrk="0" hangingPunct="0">
              <a:defRPr sz="4900">
                <a:solidFill>
                  <a:schemeClr val="tx1"/>
                </a:solidFill>
                <a:latin typeface="Arial" charset="0"/>
              </a:defRPr>
            </a:lvl3pPr>
            <a:lvl4pPr marL="1600200" indent="-228600" defTabSz="2508250" eaLnBrk="0" hangingPunct="0">
              <a:defRPr sz="4900">
                <a:solidFill>
                  <a:schemeClr val="tx1"/>
                </a:solidFill>
                <a:latin typeface="Arial" charset="0"/>
              </a:defRPr>
            </a:lvl4pPr>
            <a:lvl5pPr marL="2057400" indent="-228600" defTabSz="2508250" eaLnBrk="0" hangingPunct="0">
              <a:defRPr sz="4900">
                <a:solidFill>
                  <a:schemeClr val="tx1"/>
                </a:solidFill>
                <a:latin typeface="Arial" charset="0"/>
              </a:defRPr>
            </a:lvl5pPr>
            <a:lvl6pPr marL="2514600" indent="-228600" algn="ctr" defTabSz="2508250" eaLnBrk="0" fontAlgn="base" hangingPunct="0">
              <a:spcBef>
                <a:spcPct val="0"/>
              </a:spcBef>
              <a:spcAft>
                <a:spcPct val="0"/>
              </a:spcAft>
              <a:defRPr sz="4900">
                <a:solidFill>
                  <a:schemeClr val="tx1"/>
                </a:solidFill>
                <a:latin typeface="Arial" charset="0"/>
              </a:defRPr>
            </a:lvl6pPr>
            <a:lvl7pPr marL="2971800" indent="-228600" algn="ctr" defTabSz="2508250" eaLnBrk="0" fontAlgn="base" hangingPunct="0">
              <a:spcBef>
                <a:spcPct val="0"/>
              </a:spcBef>
              <a:spcAft>
                <a:spcPct val="0"/>
              </a:spcAft>
              <a:defRPr sz="4900">
                <a:solidFill>
                  <a:schemeClr val="tx1"/>
                </a:solidFill>
                <a:latin typeface="Arial" charset="0"/>
              </a:defRPr>
            </a:lvl7pPr>
            <a:lvl8pPr marL="3429000" indent="-228600" algn="ctr" defTabSz="2508250" eaLnBrk="0" fontAlgn="base" hangingPunct="0">
              <a:spcBef>
                <a:spcPct val="0"/>
              </a:spcBef>
              <a:spcAft>
                <a:spcPct val="0"/>
              </a:spcAft>
              <a:defRPr sz="4900">
                <a:solidFill>
                  <a:schemeClr val="tx1"/>
                </a:solidFill>
                <a:latin typeface="Arial" charset="0"/>
              </a:defRPr>
            </a:lvl8pPr>
            <a:lvl9pPr marL="3886200" indent="-228600" algn="ctr" defTabSz="2508250"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sz="4500" b="1"/>
              <a:t>Logo</a:t>
            </a:r>
          </a:p>
          <a:p>
            <a:pPr eaLnBrk="1" hangingPunct="1">
              <a:spcBef>
                <a:spcPct val="50000"/>
              </a:spcBef>
            </a:pPr>
            <a:endParaRPr lang="en-US" altLang="en-US" sz="1400">
              <a:solidFill>
                <a:srgbClr val="FF0000"/>
              </a:solidFill>
            </a:endParaRPr>
          </a:p>
        </p:txBody>
      </p:sp>
      <p:sp>
        <p:nvSpPr>
          <p:cNvPr id="2067" name="Text Box 19"/>
          <p:cNvSpPr txBox="1">
            <a:spLocks noChangeArrowheads="1"/>
          </p:cNvSpPr>
          <p:nvPr/>
        </p:nvSpPr>
        <p:spPr bwMode="auto">
          <a:xfrm>
            <a:off x="8764588" y="9852025"/>
            <a:ext cx="7062787" cy="821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4900">
                <a:solidFill>
                  <a:schemeClr val="tx1"/>
                </a:solidFill>
                <a:latin typeface="Arial" charset="0"/>
              </a:defRPr>
            </a:lvl1pPr>
            <a:lvl2pPr marL="742950" indent="-285750" defTabSz="4389438" eaLnBrk="0" hangingPunct="0">
              <a:defRPr sz="4900">
                <a:solidFill>
                  <a:schemeClr val="tx1"/>
                </a:solidFill>
                <a:latin typeface="Arial" charset="0"/>
              </a:defRPr>
            </a:lvl2pPr>
            <a:lvl3pPr marL="1143000" indent="-228600" defTabSz="4389438" eaLnBrk="0" hangingPunct="0">
              <a:defRPr sz="4900">
                <a:solidFill>
                  <a:schemeClr val="tx1"/>
                </a:solidFill>
                <a:latin typeface="Arial" charset="0"/>
              </a:defRPr>
            </a:lvl3pPr>
            <a:lvl4pPr marL="1600200" indent="-228600" defTabSz="4389438" eaLnBrk="0" hangingPunct="0">
              <a:defRPr sz="4900">
                <a:solidFill>
                  <a:schemeClr val="tx1"/>
                </a:solidFill>
                <a:latin typeface="Arial" charset="0"/>
              </a:defRPr>
            </a:lvl4pPr>
            <a:lvl5pPr marL="2057400" indent="-228600" defTabSz="4389438" eaLnBrk="0" hangingPunct="0">
              <a:defRPr sz="4900">
                <a:solidFill>
                  <a:schemeClr val="tx1"/>
                </a:solidFill>
                <a:latin typeface="Arial" charset="0"/>
              </a:defRPr>
            </a:lvl5pPr>
            <a:lvl6pPr marL="2514600" indent="-228600" algn="ctr" defTabSz="4389438" eaLnBrk="0" fontAlgn="base" hangingPunct="0">
              <a:spcBef>
                <a:spcPct val="0"/>
              </a:spcBef>
              <a:spcAft>
                <a:spcPct val="0"/>
              </a:spcAft>
              <a:defRPr sz="4900">
                <a:solidFill>
                  <a:schemeClr val="tx1"/>
                </a:solidFill>
                <a:latin typeface="Arial" charset="0"/>
              </a:defRPr>
            </a:lvl6pPr>
            <a:lvl7pPr marL="2971800" indent="-228600" algn="ctr" defTabSz="4389438" eaLnBrk="0" fontAlgn="base" hangingPunct="0">
              <a:spcBef>
                <a:spcPct val="0"/>
              </a:spcBef>
              <a:spcAft>
                <a:spcPct val="0"/>
              </a:spcAft>
              <a:defRPr sz="4900">
                <a:solidFill>
                  <a:schemeClr val="tx1"/>
                </a:solidFill>
                <a:latin typeface="Arial" charset="0"/>
              </a:defRPr>
            </a:lvl7pPr>
            <a:lvl8pPr marL="3429000" indent="-228600" algn="ctr" defTabSz="4389438" eaLnBrk="0" fontAlgn="base" hangingPunct="0">
              <a:spcBef>
                <a:spcPct val="0"/>
              </a:spcBef>
              <a:spcAft>
                <a:spcPct val="0"/>
              </a:spcAft>
              <a:defRPr sz="4900">
                <a:solidFill>
                  <a:schemeClr val="tx1"/>
                </a:solidFill>
                <a:latin typeface="Arial" charset="0"/>
              </a:defRPr>
            </a:lvl8pPr>
            <a:lvl9pPr marL="3886200" indent="-228600" algn="ctr" defTabSz="4389438" eaLnBrk="0" fontAlgn="base" hangingPunct="0">
              <a:spcBef>
                <a:spcPct val="0"/>
              </a:spcBef>
              <a:spcAft>
                <a:spcPct val="0"/>
              </a:spcAft>
              <a:defRPr sz="4900">
                <a:solidFill>
                  <a:schemeClr val="tx1"/>
                </a:solidFill>
                <a:latin typeface="Arial" charset="0"/>
              </a:defRPr>
            </a:lvl9pPr>
          </a:lstStyle>
          <a:p>
            <a:pPr algn="l" eaLnBrk="1" hangingPunct="1">
              <a:lnSpc>
                <a:spcPct val="85000"/>
              </a:lnSpc>
              <a:spcBef>
                <a:spcPct val="50000"/>
              </a:spcBef>
              <a:buFont typeface="Arial" charset="0"/>
              <a:buChar char="•"/>
            </a:pPr>
            <a:r>
              <a:rPr lang="en-US" altLang="en-US" sz="4000" b="1" i="1">
                <a:solidFill>
                  <a:srgbClr val="FC8004"/>
                </a:solidFill>
              </a:rPr>
              <a:t>Files here by noon ship the same day!</a:t>
            </a:r>
          </a:p>
          <a:p>
            <a:pPr algn="l" eaLnBrk="1" hangingPunct="1">
              <a:lnSpc>
                <a:spcPct val="85000"/>
              </a:lnSpc>
              <a:spcBef>
                <a:spcPct val="50000"/>
              </a:spcBef>
              <a:buFont typeface="Arial" charset="0"/>
              <a:buChar char="•"/>
            </a:pPr>
            <a:r>
              <a:rPr lang="en-US" altLang="en-US" sz="4000" b="1" i="1">
                <a:solidFill>
                  <a:srgbClr val="FC8004"/>
                </a:solidFill>
              </a:rPr>
              <a:t>Premium materials!</a:t>
            </a:r>
          </a:p>
          <a:p>
            <a:pPr algn="l" eaLnBrk="1" hangingPunct="1">
              <a:lnSpc>
                <a:spcPct val="85000"/>
              </a:lnSpc>
              <a:spcBef>
                <a:spcPct val="50000"/>
              </a:spcBef>
              <a:buFont typeface="Arial" charset="0"/>
              <a:buChar char="•"/>
            </a:pPr>
            <a:r>
              <a:rPr lang="en-US" altLang="en-US" sz="4000" b="1" i="1">
                <a:solidFill>
                  <a:srgbClr val="FC8004"/>
                </a:solidFill>
              </a:rPr>
              <a:t>Foldable fabric, laminated, and paper posters!</a:t>
            </a:r>
          </a:p>
          <a:p>
            <a:pPr algn="l" eaLnBrk="1" hangingPunct="1">
              <a:lnSpc>
                <a:spcPct val="85000"/>
              </a:lnSpc>
              <a:spcBef>
                <a:spcPct val="50000"/>
              </a:spcBef>
              <a:buFont typeface="Arial" charset="0"/>
              <a:buChar char="•"/>
            </a:pPr>
            <a:r>
              <a:rPr lang="en-US" altLang="en-US" sz="4000" b="1" i="1">
                <a:solidFill>
                  <a:srgbClr val="FC8004"/>
                </a:solidFill>
              </a:rPr>
              <a:t>Sizes to 4’ x 20’</a:t>
            </a:r>
          </a:p>
          <a:p>
            <a:pPr algn="l" eaLnBrk="1" hangingPunct="1">
              <a:lnSpc>
                <a:spcPct val="85000"/>
              </a:lnSpc>
              <a:spcBef>
                <a:spcPct val="50000"/>
              </a:spcBef>
              <a:buFont typeface="Arial" charset="0"/>
              <a:buChar char="•"/>
            </a:pPr>
            <a:r>
              <a:rPr lang="en-US" altLang="en-US" sz="4000" b="1" i="1">
                <a:solidFill>
                  <a:srgbClr val="FC8004"/>
                </a:solidFill>
              </a:rPr>
              <a:t>Every file gets reviewed by an experienced graphic designer!</a:t>
            </a:r>
          </a:p>
          <a:p>
            <a:pPr algn="l" eaLnBrk="1" hangingPunct="1">
              <a:lnSpc>
                <a:spcPct val="85000"/>
              </a:lnSpc>
              <a:spcBef>
                <a:spcPct val="50000"/>
              </a:spcBef>
              <a:buFont typeface="Arial" charset="0"/>
              <a:buChar char="•"/>
            </a:pPr>
            <a:r>
              <a:rPr lang="en-US" altLang="en-US" sz="4000" b="1" i="1">
                <a:solidFill>
                  <a:srgbClr val="FC8004"/>
                </a:solidFill>
              </a:rPr>
              <a:t>Free phone support!</a:t>
            </a:r>
          </a:p>
          <a:p>
            <a:pPr algn="l" eaLnBrk="1" hangingPunct="1">
              <a:lnSpc>
                <a:spcPct val="85000"/>
              </a:lnSpc>
              <a:spcBef>
                <a:spcPct val="50000"/>
              </a:spcBef>
              <a:buFont typeface="Arial" charset="0"/>
              <a:buChar char="•"/>
            </a:pPr>
            <a:r>
              <a:rPr lang="en-US" altLang="en-US" sz="4000" b="1" i="1">
                <a:solidFill>
                  <a:srgbClr val="FC8004"/>
                </a:solidFill>
              </a:rPr>
              <a:t>Secure online ordering</a:t>
            </a:r>
            <a:endParaRPr lang="en-US" altLang="en-US" sz="4000" b="1" i="1"/>
          </a:p>
        </p:txBody>
      </p:sp>
      <p:sp>
        <p:nvSpPr>
          <p:cNvPr id="2068" name="Text Box 19">
            <a:hlinkClick r:id="rId3"/>
          </p:cNvPr>
          <p:cNvSpPr txBox="1">
            <a:spLocks noChangeArrowheads="1"/>
          </p:cNvSpPr>
          <p:nvPr/>
        </p:nvSpPr>
        <p:spPr bwMode="auto">
          <a:xfrm>
            <a:off x="-1385888" y="32664400"/>
            <a:ext cx="18916651"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4900">
                <a:solidFill>
                  <a:schemeClr val="tx1"/>
                </a:solidFill>
                <a:latin typeface="Arial" charset="0"/>
              </a:defRPr>
            </a:lvl1pPr>
            <a:lvl2pPr marL="742950" indent="-285750" defTabSz="4389438" eaLnBrk="0" hangingPunct="0">
              <a:defRPr sz="4900">
                <a:solidFill>
                  <a:schemeClr val="tx1"/>
                </a:solidFill>
                <a:latin typeface="Arial" charset="0"/>
              </a:defRPr>
            </a:lvl2pPr>
            <a:lvl3pPr marL="1143000" indent="-228600" defTabSz="4389438" eaLnBrk="0" hangingPunct="0">
              <a:defRPr sz="4900">
                <a:solidFill>
                  <a:schemeClr val="tx1"/>
                </a:solidFill>
                <a:latin typeface="Arial" charset="0"/>
              </a:defRPr>
            </a:lvl3pPr>
            <a:lvl4pPr marL="1600200" indent="-228600" defTabSz="4389438" eaLnBrk="0" hangingPunct="0">
              <a:defRPr sz="4900">
                <a:solidFill>
                  <a:schemeClr val="tx1"/>
                </a:solidFill>
                <a:latin typeface="Arial" charset="0"/>
              </a:defRPr>
            </a:lvl4pPr>
            <a:lvl5pPr marL="2057400" indent="-228600" defTabSz="4389438" eaLnBrk="0" hangingPunct="0">
              <a:defRPr sz="4900">
                <a:solidFill>
                  <a:schemeClr val="tx1"/>
                </a:solidFill>
                <a:latin typeface="Arial" charset="0"/>
              </a:defRPr>
            </a:lvl5pPr>
            <a:lvl6pPr marL="2514600" indent="-228600" algn="ctr" defTabSz="4389438" eaLnBrk="0" fontAlgn="base" hangingPunct="0">
              <a:spcBef>
                <a:spcPct val="0"/>
              </a:spcBef>
              <a:spcAft>
                <a:spcPct val="0"/>
              </a:spcAft>
              <a:defRPr sz="4900">
                <a:solidFill>
                  <a:schemeClr val="tx1"/>
                </a:solidFill>
                <a:latin typeface="Arial" charset="0"/>
              </a:defRPr>
            </a:lvl6pPr>
            <a:lvl7pPr marL="2971800" indent="-228600" algn="ctr" defTabSz="4389438" eaLnBrk="0" fontAlgn="base" hangingPunct="0">
              <a:spcBef>
                <a:spcPct val="0"/>
              </a:spcBef>
              <a:spcAft>
                <a:spcPct val="0"/>
              </a:spcAft>
              <a:defRPr sz="4900">
                <a:solidFill>
                  <a:schemeClr val="tx1"/>
                </a:solidFill>
                <a:latin typeface="Arial" charset="0"/>
              </a:defRPr>
            </a:lvl7pPr>
            <a:lvl8pPr marL="3429000" indent="-228600" algn="ctr" defTabSz="4389438" eaLnBrk="0" fontAlgn="base" hangingPunct="0">
              <a:spcBef>
                <a:spcPct val="0"/>
              </a:spcBef>
              <a:spcAft>
                <a:spcPct val="0"/>
              </a:spcAft>
              <a:defRPr sz="4900">
                <a:solidFill>
                  <a:schemeClr val="tx1"/>
                </a:solidFill>
                <a:latin typeface="Arial" charset="0"/>
              </a:defRPr>
            </a:lvl8pPr>
            <a:lvl9pPr marL="3886200" indent="-228600" algn="ctr" defTabSz="4389438" eaLnBrk="0" fontAlgn="base" hangingPunct="0">
              <a:spcBef>
                <a:spcPct val="0"/>
              </a:spcBef>
              <a:spcAft>
                <a:spcPct val="0"/>
              </a:spcAft>
              <a:defRPr sz="4900">
                <a:solidFill>
                  <a:schemeClr val="tx1"/>
                </a:solidFill>
                <a:latin typeface="Arial" charset="0"/>
              </a:defRPr>
            </a:lvl9pPr>
          </a:lstStyle>
          <a:p>
            <a:pPr eaLnBrk="1" hangingPunct="1">
              <a:spcBef>
                <a:spcPct val="50000"/>
              </a:spcBef>
            </a:pPr>
            <a:r>
              <a:rPr lang="en-US" altLang="en-US" sz="4800" b="1" i="1">
                <a:solidFill>
                  <a:srgbClr val="0046D2"/>
                </a:solidFill>
              </a:rPr>
              <a:t>Order online at    https://www.postersession.com/order/</a:t>
            </a:r>
          </a:p>
        </p:txBody>
      </p:sp>
      <p:pic>
        <p:nvPicPr>
          <p:cNvPr id="2069"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64638" y="5722938"/>
            <a:ext cx="2408237" cy="239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0"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1871325" y="6383338"/>
            <a:ext cx="2720975"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8878888" y="8342313"/>
            <a:ext cx="6992937" cy="1308100"/>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lnSpc>
                <a:spcPct val="85000"/>
              </a:lnSpc>
              <a:spcBef>
                <a:spcPct val="50000"/>
              </a:spcBef>
              <a:defRPr/>
            </a:pPr>
            <a:r>
              <a:rPr lang="en-US" sz="4400" b="1" i="1" dirty="0">
                <a:solidFill>
                  <a:srgbClr val="FC8004"/>
                </a:solidFill>
              </a:rPr>
              <a:t>Why buy from postersession.com</a:t>
            </a:r>
            <a:r>
              <a:rPr lang="en-US" b="1" i="1" dirty="0">
                <a:solidFill>
                  <a:srgbClr val="FC8004"/>
                </a:solidFill>
              </a:rPr>
              <a:t>?</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alt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alt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665</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90x180 cm vertical poster template</dc:title>
  <dc:creator>Ethan Shulda;www.postersession.com</dc:creator>
  <cp:keywords>www.postersession.com</cp:keywords>
  <dc:description>©MegaPrint Inc. 2009-2015</dc:description>
  <cp:lastModifiedBy>Gail Bean</cp:lastModifiedBy>
  <cp:revision>29</cp:revision>
  <dcterms:created xsi:type="dcterms:W3CDTF">2008-12-04T00:20:37Z</dcterms:created>
  <dcterms:modified xsi:type="dcterms:W3CDTF">2017-12-18T19:10:07Z</dcterms:modified>
</cp:coreProperties>
</file>