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1563" cy="35999738"/>
  <p:notesSz cx="6715125" cy="9239250"/>
  <p:defaultTextStyle>
    <a:defPPr>
      <a:defRPr lang="en-US"/>
    </a:defPPr>
    <a:lvl1pPr algn="ctr" rtl="0" fontAlgn="base">
      <a:spcBef>
        <a:spcPct val="0"/>
      </a:spcBef>
      <a:spcAft>
        <a:spcPct val="0"/>
      </a:spcAft>
      <a:defRPr sz="6900" kern="1200">
        <a:solidFill>
          <a:schemeClr val="tx1"/>
        </a:solidFill>
        <a:latin typeface="Arial" charset="0"/>
        <a:ea typeface="+mn-ea"/>
        <a:cs typeface="+mn-cs"/>
      </a:defRPr>
    </a:lvl1pPr>
    <a:lvl2pPr marL="457200" algn="ctr" rtl="0" fontAlgn="base">
      <a:spcBef>
        <a:spcPct val="0"/>
      </a:spcBef>
      <a:spcAft>
        <a:spcPct val="0"/>
      </a:spcAft>
      <a:defRPr sz="6900" kern="1200">
        <a:solidFill>
          <a:schemeClr val="tx1"/>
        </a:solidFill>
        <a:latin typeface="Arial" charset="0"/>
        <a:ea typeface="+mn-ea"/>
        <a:cs typeface="+mn-cs"/>
      </a:defRPr>
    </a:lvl2pPr>
    <a:lvl3pPr marL="914400" algn="ctr" rtl="0" fontAlgn="base">
      <a:spcBef>
        <a:spcPct val="0"/>
      </a:spcBef>
      <a:spcAft>
        <a:spcPct val="0"/>
      </a:spcAft>
      <a:defRPr sz="6900" kern="1200">
        <a:solidFill>
          <a:schemeClr val="tx1"/>
        </a:solidFill>
        <a:latin typeface="Arial" charset="0"/>
        <a:ea typeface="+mn-ea"/>
        <a:cs typeface="+mn-cs"/>
      </a:defRPr>
    </a:lvl3pPr>
    <a:lvl4pPr marL="1371600" algn="ctr" rtl="0" fontAlgn="base">
      <a:spcBef>
        <a:spcPct val="0"/>
      </a:spcBef>
      <a:spcAft>
        <a:spcPct val="0"/>
      </a:spcAft>
      <a:defRPr sz="6900" kern="1200">
        <a:solidFill>
          <a:schemeClr val="tx1"/>
        </a:solidFill>
        <a:latin typeface="Arial" charset="0"/>
        <a:ea typeface="+mn-ea"/>
        <a:cs typeface="+mn-cs"/>
      </a:defRPr>
    </a:lvl4pPr>
    <a:lvl5pPr marL="1828800" algn="ctr" rtl="0" fontAlgn="base">
      <a:spcBef>
        <a:spcPct val="0"/>
      </a:spcBef>
      <a:spcAft>
        <a:spcPct val="0"/>
      </a:spcAft>
      <a:defRPr sz="6900" kern="1200">
        <a:solidFill>
          <a:schemeClr val="tx1"/>
        </a:solidFill>
        <a:latin typeface="Arial" charset="0"/>
        <a:ea typeface="+mn-ea"/>
        <a:cs typeface="+mn-cs"/>
      </a:defRPr>
    </a:lvl5pPr>
    <a:lvl6pPr marL="2286000" algn="l" defTabSz="914400" rtl="0" eaLnBrk="1" latinLnBrk="0" hangingPunct="1">
      <a:defRPr sz="6900" kern="1200">
        <a:solidFill>
          <a:schemeClr val="tx1"/>
        </a:solidFill>
        <a:latin typeface="Arial" charset="0"/>
        <a:ea typeface="+mn-ea"/>
        <a:cs typeface="+mn-cs"/>
      </a:defRPr>
    </a:lvl6pPr>
    <a:lvl7pPr marL="2743200" algn="l" defTabSz="914400" rtl="0" eaLnBrk="1" latinLnBrk="0" hangingPunct="1">
      <a:defRPr sz="6900" kern="1200">
        <a:solidFill>
          <a:schemeClr val="tx1"/>
        </a:solidFill>
        <a:latin typeface="Arial" charset="0"/>
        <a:ea typeface="+mn-ea"/>
        <a:cs typeface="+mn-cs"/>
      </a:defRPr>
    </a:lvl7pPr>
    <a:lvl8pPr marL="3200400" algn="l" defTabSz="914400" rtl="0" eaLnBrk="1" latinLnBrk="0" hangingPunct="1">
      <a:defRPr sz="6900" kern="1200">
        <a:solidFill>
          <a:schemeClr val="tx1"/>
        </a:solidFill>
        <a:latin typeface="Arial" charset="0"/>
        <a:ea typeface="+mn-ea"/>
        <a:cs typeface="+mn-cs"/>
      </a:defRPr>
    </a:lvl8pPr>
    <a:lvl9pPr marL="3657600" algn="l" defTabSz="914400" rtl="0" eaLnBrk="1" latinLnBrk="0" hangingPunct="1">
      <a:defRPr sz="6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289">
          <p15:clr>
            <a:srgbClr val="A4A3A4"/>
          </p15:clr>
        </p15:guide>
        <p15:guide id="2" orient="horz" pos="22086">
          <p15:clr>
            <a:srgbClr val="A4A3A4"/>
          </p15:clr>
        </p15:guide>
        <p15:guide id="3" orient="horz" pos="2349">
          <p15:clr>
            <a:srgbClr val="A4A3A4"/>
          </p15:clr>
        </p15:guide>
        <p15:guide id="4"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934" autoAdjust="0"/>
    <p:restoredTop sz="94660"/>
  </p:normalViewPr>
  <p:slideViewPr>
    <p:cSldViewPr snapToGrid="0" showGuides="1">
      <p:cViewPr varScale="1">
        <p:scale>
          <a:sx n="21" d="100"/>
          <a:sy n="21" d="100"/>
        </p:scale>
        <p:origin x="2040" y="18"/>
      </p:cViewPr>
      <p:guideLst>
        <p:guide orient="horz" pos="5289"/>
        <p:guide orient="horz" pos="22086"/>
        <p:guide orient="horz" pos="2349"/>
        <p:guide pos="793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2144713" y="692150"/>
            <a:ext cx="24272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BF2D407-7488-4806-B042-2CE959A140D0}" type="slidenum">
              <a:rPr lang="en-US" altLang="en-US"/>
              <a:pPr>
                <a:defRPr/>
              </a:pPr>
              <a:t>‹#›</a:t>
            </a:fld>
            <a:endParaRPr lang="en-US" altLang="en-US"/>
          </a:p>
        </p:txBody>
      </p:sp>
    </p:spTree>
    <p:extLst>
      <p:ext uri="{BB962C8B-B14F-4D97-AF65-F5344CB8AC3E}">
        <p14:creationId xmlns:p14="http://schemas.microsoft.com/office/powerpoint/2010/main" val="1604451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fld id="{8832FB4B-BF18-4E6F-9FD7-11EF81A610E2}"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713" y="11183938"/>
            <a:ext cx="21420137" cy="77152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3779838" y="20399375"/>
            <a:ext cx="17641887"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8191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260475" y="8399463"/>
            <a:ext cx="22680613" cy="23758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554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125" y="1441450"/>
            <a:ext cx="5668963" cy="307165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260475" y="1441450"/>
            <a:ext cx="16859250" cy="307165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623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260475" y="8399463"/>
            <a:ext cx="22680613" cy="23758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0057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725" y="23133050"/>
            <a:ext cx="21421725" cy="715010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990725" y="15257463"/>
            <a:ext cx="21421725"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0431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260475" y="8399463"/>
            <a:ext cx="11263313"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676188" y="8399463"/>
            <a:ext cx="112649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002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60475" y="8058150"/>
            <a:ext cx="1113472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0475" y="11417300"/>
            <a:ext cx="1113472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801600" y="8058150"/>
            <a:ext cx="11139488"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2801600" y="11417300"/>
            <a:ext cx="11139488"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3921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993440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9195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475" y="1433513"/>
            <a:ext cx="8291513" cy="60991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9853613" y="1433513"/>
            <a:ext cx="14087475"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260475" y="7532688"/>
            <a:ext cx="8291513"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2713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40300" y="25199975"/>
            <a:ext cx="15120938" cy="2974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4940300" y="3216275"/>
            <a:ext cx="15120938"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4940300" y="28174950"/>
            <a:ext cx="15120938"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02676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19379372" y="35425506"/>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22611872" y="35348670"/>
            <a:ext cx="1975669" cy="292388"/>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0" y="35876627"/>
            <a:ext cx="461986" cy="123111"/>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eaLnBrk="0" fontAlgn="base" hangingPunct="0">
        <a:spcBef>
          <a:spcPct val="0"/>
        </a:spcBef>
        <a:spcAft>
          <a:spcPct val="0"/>
        </a:spcAft>
        <a:defRPr sz="16800">
          <a:solidFill>
            <a:schemeClr val="tx2"/>
          </a:solidFill>
          <a:latin typeface="+mj-lt"/>
          <a:ea typeface="+mj-ea"/>
          <a:cs typeface="+mj-cs"/>
        </a:defRPr>
      </a:lvl1pPr>
      <a:lvl2pPr algn="ctr" defTabSz="3497263" rtl="0" eaLnBrk="0" fontAlgn="base" hangingPunct="0">
        <a:spcBef>
          <a:spcPct val="0"/>
        </a:spcBef>
        <a:spcAft>
          <a:spcPct val="0"/>
        </a:spcAft>
        <a:defRPr sz="16800">
          <a:solidFill>
            <a:schemeClr val="tx2"/>
          </a:solidFill>
          <a:latin typeface="Arial" charset="0"/>
        </a:defRPr>
      </a:lvl2pPr>
      <a:lvl3pPr algn="ctr" defTabSz="3497263" rtl="0" eaLnBrk="0" fontAlgn="base" hangingPunct="0">
        <a:spcBef>
          <a:spcPct val="0"/>
        </a:spcBef>
        <a:spcAft>
          <a:spcPct val="0"/>
        </a:spcAft>
        <a:defRPr sz="16800">
          <a:solidFill>
            <a:schemeClr val="tx2"/>
          </a:solidFill>
          <a:latin typeface="Arial" charset="0"/>
        </a:defRPr>
      </a:lvl3pPr>
      <a:lvl4pPr algn="ctr" defTabSz="3497263" rtl="0" eaLnBrk="0" fontAlgn="base" hangingPunct="0">
        <a:spcBef>
          <a:spcPct val="0"/>
        </a:spcBef>
        <a:spcAft>
          <a:spcPct val="0"/>
        </a:spcAft>
        <a:defRPr sz="16800">
          <a:solidFill>
            <a:schemeClr val="tx2"/>
          </a:solidFill>
          <a:latin typeface="Arial" charset="0"/>
        </a:defRPr>
      </a:lvl4pPr>
      <a:lvl5pPr algn="ctr" defTabSz="3497263" rtl="0" eaLnBrk="0" fontAlgn="base" hangingPunct="0">
        <a:spcBef>
          <a:spcPct val="0"/>
        </a:spcBef>
        <a:spcAft>
          <a:spcPct val="0"/>
        </a:spcAft>
        <a:defRPr sz="16800">
          <a:solidFill>
            <a:schemeClr val="tx2"/>
          </a:solidFill>
          <a:latin typeface="Arial" charset="0"/>
        </a:defRPr>
      </a:lvl5pPr>
      <a:lvl6pPr marL="457200" algn="ctr" defTabSz="3497263" rtl="0" fontAlgn="base">
        <a:spcBef>
          <a:spcPct val="0"/>
        </a:spcBef>
        <a:spcAft>
          <a:spcPct val="0"/>
        </a:spcAft>
        <a:defRPr sz="16800">
          <a:solidFill>
            <a:schemeClr val="tx2"/>
          </a:solidFill>
          <a:latin typeface="Arial" charset="0"/>
        </a:defRPr>
      </a:lvl6pPr>
      <a:lvl7pPr marL="914400" algn="ctr" defTabSz="3497263" rtl="0" fontAlgn="base">
        <a:spcBef>
          <a:spcPct val="0"/>
        </a:spcBef>
        <a:spcAft>
          <a:spcPct val="0"/>
        </a:spcAft>
        <a:defRPr sz="16800">
          <a:solidFill>
            <a:schemeClr val="tx2"/>
          </a:solidFill>
          <a:latin typeface="Arial" charset="0"/>
        </a:defRPr>
      </a:lvl7pPr>
      <a:lvl8pPr marL="1371600" algn="ctr" defTabSz="3497263" rtl="0" fontAlgn="base">
        <a:spcBef>
          <a:spcPct val="0"/>
        </a:spcBef>
        <a:spcAft>
          <a:spcPct val="0"/>
        </a:spcAft>
        <a:defRPr sz="16800">
          <a:solidFill>
            <a:schemeClr val="tx2"/>
          </a:solidFill>
          <a:latin typeface="Arial" charset="0"/>
        </a:defRPr>
      </a:lvl8pPr>
      <a:lvl9pPr marL="1828800" algn="ctr" defTabSz="3497263" rtl="0" fontAlgn="base">
        <a:spcBef>
          <a:spcPct val="0"/>
        </a:spcBef>
        <a:spcAft>
          <a:spcPct val="0"/>
        </a:spcAft>
        <a:defRPr sz="16800">
          <a:solidFill>
            <a:schemeClr val="tx2"/>
          </a:solidFill>
          <a:latin typeface="Arial" charset="0"/>
        </a:defRPr>
      </a:lvl9pPr>
    </p:titleStyle>
    <p:bodyStyle>
      <a:lvl1pPr marL="1311275" indent="-1311275" algn="l" defTabSz="3497263" rtl="0" eaLnBrk="0" fontAlgn="base" hangingPunct="0">
        <a:spcBef>
          <a:spcPct val="20000"/>
        </a:spcBef>
        <a:spcAft>
          <a:spcPct val="0"/>
        </a:spcAft>
        <a:buChar char="•"/>
        <a:defRPr sz="12300">
          <a:solidFill>
            <a:schemeClr val="tx1"/>
          </a:solidFill>
          <a:latin typeface="+mn-lt"/>
          <a:ea typeface="+mn-ea"/>
          <a:cs typeface="+mn-cs"/>
        </a:defRPr>
      </a:lvl1pPr>
      <a:lvl2pPr marL="2840038" indent="-1092200" algn="l" defTabSz="3497263" rtl="0" eaLnBrk="0" fontAlgn="base" hangingPunct="0">
        <a:spcBef>
          <a:spcPct val="20000"/>
        </a:spcBef>
        <a:spcAft>
          <a:spcPct val="0"/>
        </a:spcAft>
        <a:buChar char="–"/>
        <a:defRPr sz="10700">
          <a:solidFill>
            <a:schemeClr val="tx1"/>
          </a:solidFill>
          <a:latin typeface="+mn-lt"/>
        </a:defRPr>
      </a:lvl2pPr>
      <a:lvl3pPr marL="4370388" indent="-873125" algn="l" defTabSz="3497263" rtl="0" eaLnBrk="0" fontAlgn="base" hangingPunct="0">
        <a:spcBef>
          <a:spcPct val="20000"/>
        </a:spcBef>
        <a:spcAft>
          <a:spcPct val="0"/>
        </a:spcAft>
        <a:buChar char="•"/>
        <a:defRPr sz="9200">
          <a:solidFill>
            <a:schemeClr val="tx1"/>
          </a:solidFill>
          <a:latin typeface="+mn-lt"/>
        </a:defRPr>
      </a:lvl3pPr>
      <a:lvl4pPr marL="6118225" indent="-873125" algn="l" defTabSz="3497263" rtl="0" eaLnBrk="0" fontAlgn="base" hangingPunct="0">
        <a:spcBef>
          <a:spcPct val="20000"/>
        </a:spcBef>
        <a:spcAft>
          <a:spcPct val="0"/>
        </a:spcAft>
        <a:buChar char="–"/>
        <a:defRPr sz="7600">
          <a:solidFill>
            <a:schemeClr val="tx1"/>
          </a:solidFill>
          <a:latin typeface="+mn-lt"/>
        </a:defRPr>
      </a:lvl4pPr>
      <a:lvl5pPr marL="7867650" indent="-873125" algn="l" defTabSz="3497263" rtl="0" eaLnBrk="0" fontAlgn="base" hangingPunct="0">
        <a:spcBef>
          <a:spcPct val="20000"/>
        </a:spcBef>
        <a:spcAft>
          <a:spcPct val="0"/>
        </a:spcAft>
        <a:buChar char="»"/>
        <a:defRPr sz="7600">
          <a:solidFill>
            <a:schemeClr val="tx1"/>
          </a:solidFill>
          <a:latin typeface="+mn-lt"/>
        </a:defRPr>
      </a:lvl5pPr>
      <a:lvl6pPr marL="8324850" indent="-873125" algn="l" defTabSz="3497263" rtl="0" fontAlgn="base">
        <a:spcBef>
          <a:spcPct val="20000"/>
        </a:spcBef>
        <a:spcAft>
          <a:spcPct val="0"/>
        </a:spcAft>
        <a:buChar char="»"/>
        <a:defRPr sz="7600">
          <a:solidFill>
            <a:schemeClr val="tx1"/>
          </a:solidFill>
          <a:latin typeface="+mn-lt"/>
        </a:defRPr>
      </a:lvl6pPr>
      <a:lvl7pPr marL="8782050" indent="-873125" algn="l" defTabSz="3497263" rtl="0" fontAlgn="base">
        <a:spcBef>
          <a:spcPct val="20000"/>
        </a:spcBef>
        <a:spcAft>
          <a:spcPct val="0"/>
        </a:spcAft>
        <a:buChar char="»"/>
        <a:defRPr sz="7600">
          <a:solidFill>
            <a:schemeClr val="tx1"/>
          </a:solidFill>
          <a:latin typeface="+mn-lt"/>
        </a:defRPr>
      </a:lvl7pPr>
      <a:lvl8pPr marL="9239250" indent="-873125" algn="l" defTabSz="3497263" rtl="0" fontAlgn="base">
        <a:spcBef>
          <a:spcPct val="20000"/>
        </a:spcBef>
        <a:spcAft>
          <a:spcPct val="0"/>
        </a:spcAft>
        <a:buChar char="»"/>
        <a:defRPr sz="7600">
          <a:solidFill>
            <a:schemeClr val="tx1"/>
          </a:solidFill>
          <a:latin typeface="+mn-lt"/>
        </a:defRPr>
      </a:lvl8pPr>
      <a:lvl9pPr marL="9696450" indent="-873125" algn="l" defTabSz="3497263" rtl="0" fontAlgn="base">
        <a:spcBef>
          <a:spcPct val="20000"/>
        </a:spcBef>
        <a:spcAft>
          <a:spcPct val="0"/>
        </a:spcAft>
        <a:buChar char="»"/>
        <a:defRPr sz="7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50"/>
          <p:cNvSpPr>
            <a:spLocks noChangeArrowheads="1"/>
          </p:cNvSpPr>
          <p:nvPr/>
        </p:nvSpPr>
        <p:spPr bwMode="auto">
          <a:xfrm>
            <a:off x="12849225" y="6697663"/>
            <a:ext cx="11857038" cy="284162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51" name="AutoShape 4"/>
          <p:cNvSpPr>
            <a:spLocks noChangeArrowheads="1"/>
          </p:cNvSpPr>
          <p:nvPr/>
        </p:nvSpPr>
        <p:spPr bwMode="auto">
          <a:xfrm>
            <a:off x="438150" y="6665913"/>
            <a:ext cx="11857038"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52" name="Text Box 9"/>
          <p:cNvSpPr txBox="1">
            <a:spLocks noChangeArrowheads="1"/>
          </p:cNvSpPr>
          <p:nvPr/>
        </p:nvSpPr>
        <p:spPr bwMode="auto">
          <a:xfrm>
            <a:off x="604838" y="8488363"/>
            <a:ext cx="11434762" cy="1499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200">
                <a:latin typeface="Times New Roman" pitchFamily="18" charset="0"/>
              </a:rPr>
              <a:t>We hope you find this template useful! This one is set up to yield a 70x100 centimeter vertical poster.</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How to bring things in from Excel® and Word®</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Excel</a:t>
            </a:r>
            <a:r>
              <a:rPr lang="en-US" altLang="en-US" sz="2200">
                <a:latin typeface="Times New Roman" pitchFamily="18" charset="0"/>
              </a:rPr>
              <a:t>- select the chart, hit edit-copy, and then edit-paste into PowerPoint®. The chart can then be stretched to fit as required. If you need to edit parts of the chart, it can be ungrouped. </a:t>
            </a:r>
            <a:r>
              <a:rPr lang="en-US" altLang="en-US" sz="2200" b="1" i="1" u="sng">
                <a:latin typeface="Times New Roman" pitchFamily="18" charset="0"/>
              </a:rPr>
              <a:t>Watch out</a:t>
            </a:r>
            <a:r>
              <a:rPr lang="en-US" altLang="en-US" sz="22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Word</a:t>
            </a:r>
            <a:r>
              <a:rPr lang="en-US" altLang="en-US" sz="22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2200" b="1">
              <a:latin typeface="Times New Roman" pitchFamily="18" charset="0"/>
            </a:endParaRPr>
          </a:p>
          <a:p>
            <a:pPr algn="l">
              <a:lnSpc>
                <a:spcPct val="95000"/>
              </a:lnSpc>
            </a:pPr>
            <a:r>
              <a:rPr lang="en-US" altLang="en-US" sz="2200" b="1">
                <a:latin typeface="Times New Roman" pitchFamily="18" charset="0"/>
              </a:rPr>
              <a:t>Scans</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need images to be 72 to 100 dpi in their </a:t>
            </a:r>
            <a:r>
              <a:rPr lang="en-US" altLang="en-US" sz="2200" u="sng">
                <a:latin typeface="Times New Roman" pitchFamily="18" charset="0"/>
              </a:rPr>
              <a:t>final size</a:t>
            </a:r>
            <a:r>
              <a:rPr lang="en-US" altLang="en-US" sz="22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Preview: </a:t>
            </a:r>
            <a:r>
              <a:rPr lang="en-US" altLang="en-US" sz="2200">
                <a:latin typeface="Times New Roman" pitchFamily="18" charset="0"/>
              </a:rPr>
              <a:t>To see your in poster in actual  size, go to view-zoom-100%. Posters to be printed at 200% need to be viewed at 200%.</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Feedback:</a:t>
            </a:r>
            <a:r>
              <a:rPr lang="en-US" altLang="en-US" sz="2200">
                <a:latin typeface="Times New Roman" pitchFamily="18" charset="0"/>
              </a:rPr>
              <a:t> If you have comments about how this template worked for you, email to sales@megaprint.com.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listen! Call us at 800-590-7850 if we can help in any way.</a:t>
            </a:r>
            <a:endParaRPr lang="en-US" altLang="en-US" sz="2200" b="1">
              <a:latin typeface="Times New Roman" pitchFamily="18" charset="0"/>
            </a:endParaRPr>
          </a:p>
        </p:txBody>
      </p:sp>
      <p:sp>
        <p:nvSpPr>
          <p:cNvPr id="2053" name="Text Box 10"/>
          <p:cNvSpPr txBox="1">
            <a:spLocks noChangeArrowheads="1"/>
          </p:cNvSpPr>
          <p:nvPr/>
        </p:nvSpPr>
        <p:spPr bwMode="auto">
          <a:xfrm>
            <a:off x="3149600" y="24698325"/>
            <a:ext cx="564515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Methods</a:t>
            </a:r>
          </a:p>
        </p:txBody>
      </p:sp>
      <p:sp>
        <p:nvSpPr>
          <p:cNvPr id="2054" name="Text Box 11"/>
          <p:cNvSpPr txBox="1">
            <a:spLocks noChangeArrowheads="1"/>
          </p:cNvSpPr>
          <p:nvPr/>
        </p:nvSpPr>
        <p:spPr bwMode="auto">
          <a:xfrm>
            <a:off x="15794038" y="26322338"/>
            <a:ext cx="564515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Conclusions</a:t>
            </a:r>
          </a:p>
        </p:txBody>
      </p:sp>
      <p:sp>
        <p:nvSpPr>
          <p:cNvPr id="2055" name="AutoShape 13"/>
          <p:cNvSpPr>
            <a:spLocks noChangeArrowheads="1"/>
          </p:cNvSpPr>
          <p:nvPr/>
        </p:nvSpPr>
        <p:spPr bwMode="auto">
          <a:xfrm>
            <a:off x="393700" y="415925"/>
            <a:ext cx="24414163" cy="57499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850" tIns="36425" rIns="72850" bIns="36425" anchor="ct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endParaRPr lang="en-US" altLang="en-US">
              <a:solidFill>
                <a:schemeClr val="bg1"/>
              </a:solidFill>
            </a:endParaRPr>
          </a:p>
        </p:txBody>
      </p:sp>
      <p:sp>
        <p:nvSpPr>
          <p:cNvPr id="2056" name="Text Box 14"/>
          <p:cNvSpPr txBox="1">
            <a:spLocks noChangeArrowheads="1"/>
          </p:cNvSpPr>
          <p:nvPr/>
        </p:nvSpPr>
        <p:spPr bwMode="auto">
          <a:xfrm>
            <a:off x="831850" y="1458913"/>
            <a:ext cx="23495000" cy="322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10000" b="1"/>
              <a:t>Title of the Research Study</a:t>
            </a:r>
          </a:p>
          <a:p>
            <a:pPr eaLnBrk="1" hangingPunct="1"/>
            <a:r>
              <a:rPr lang="en-US" altLang="en-US" b="1"/>
              <a:t>PEOPLE WHO DID THE STUDY</a:t>
            </a:r>
          </a:p>
          <a:p>
            <a:pPr eaLnBrk="1" hangingPunct="1"/>
            <a:r>
              <a:rPr lang="en-US" altLang="en-US" sz="3800" b="1" i="1"/>
              <a:t>UNIVERSITIES AND/OR  HOSPITALS THEY ARE AFFILIATED WITH</a:t>
            </a:r>
            <a:endParaRPr lang="en-US" altLang="en-US"/>
          </a:p>
        </p:txBody>
      </p:sp>
      <p:sp>
        <p:nvSpPr>
          <p:cNvPr id="2057" name="Text Box 16"/>
          <p:cNvSpPr txBox="1">
            <a:spLocks noChangeArrowheads="1"/>
          </p:cNvSpPr>
          <p:nvPr/>
        </p:nvSpPr>
        <p:spPr bwMode="auto">
          <a:xfrm>
            <a:off x="393700" y="2416175"/>
            <a:ext cx="3149600" cy="162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200">
              <a:solidFill>
                <a:srgbClr val="FF0000"/>
              </a:solidFill>
            </a:endParaRPr>
          </a:p>
        </p:txBody>
      </p:sp>
      <p:sp>
        <p:nvSpPr>
          <p:cNvPr id="2058" name="Text Box 27"/>
          <p:cNvSpPr txBox="1">
            <a:spLocks noChangeArrowheads="1"/>
          </p:cNvSpPr>
          <p:nvPr/>
        </p:nvSpPr>
        <p:spPr bwMode="auto">
          <a:xfrm>
            <a:off x="16227425" y="30311725"/>
            <a:ext cx="4768850" cy="86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5200"/>
              <a:t>Bibliography</a:t>
            </a:r>
          </a:p>
        </p:txBody>
      </p:sp>
      <p:sp>
        <p:nvSpPr>
          <p:cNvPr id="2059" name="Text Box 36"/>
          <p:cNvSpPr txBox="1">
            <a:spLocks noChangeArrowheads="1"/>
          </p:cNvSpPr>
          <p:nvPr/>
        </p:nvSpPr>
        <p:spPr bwMode="auto">
          <a:xfrm>
            <a:off x="714375" y="26166763"/>
            <a:ext cx="11010900" cy="6127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500">
              <a:latin typeface="Times New Roman" pitchFamily="18" charset="0"/>
            </a:endParaRPr>
          </a:p>
          <a:p>
            <a:pPr algn="l">
              <a:lnSpc>
                <a:spcPct val="95000"/>
              </a:lnSpc>
            </a:pPr>
            <a:r>
              <a:rPr lang="en-US" alt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500" b="1">
              <a:latin typeface="Times New Roman" pitchFamily="18" charset="0"/>
            </a:endParaRPr>
          </a:p>
          <a:p>
            <a:pPr algn="l"/>
            <a:endParaRPr lang="en-US" altLang="en-US" sz="1900">
              <a:latin typeface="Times New Roman" pitchFamily="18" charset="0"/>
            </a:endParaRPr>
          </a:p>
        </p:txBody>
      </p:sp>
      <p:sp>
        <p:nvSpPr>
          <p:cNvPr id="2060" name="Text Box 38"/>
          <p:cNvSpPr txBox="1">
            <a:spLocks noChangeArrowheads="1"/>
          </p:cNvSpPr>
          <p:nvPr/>
        </p:nvSpPr>
        <p:spPr bwMode="auto">
          <a:xfrm>
            <a:off x="13276263" y="31137225"/>
            <a:ext cx="10612437" cy="3222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marL="273050" indent="-273050" defTabSz="488950" eaLnBrk="0" hangingPunct="0">
              <a:defRPr sz="6900">
                <a:solidFill>
                  <a:schemeClr val="tx1"/>
                </a:solidFill>
                <a:latin typeface="Arial" charset="0"/>
              </a:defRPr>
            </a:lvl1pPr>
            <a:lvl2pPr marL="517525" indent="-273050" defTabSz="488950" eaLnBrk="0" hangingPunct="0">
              <a:defRPr sz="6900">
                <a:solidFill>
                  <a:schemeClr val="tx1"/>
                </a:solidFill>
                <a:latin typeface="Arial" charset="0"/>
              </a:defRPr>
            </a:lvl2pPr>
            <a:lvl3pPr marL="762000" indent="-273050" defTabSz="488950" eaLnBrk="0" hangingPunct="0">
              <a:defRPr sz="6900">
                <a:solidFill>
                  <a:schemeClr val="tx1"/>
                </a:solidFill>
                <a:latin typeface="Arial" charset="0"/>
              </a:defRPr>
            </a:lvl3pPr>
            <a:lvl4pPr marL="1003300" indent="-273050" defTabSz="488950" eaLnBrk="0" hangingPunct="0">
              <a:defRPr sz="6900">
                <a:solidFill>
                  <a:schemeClr val="tx1"/>
                </a:solidFill>
                <a:latin typeface="Arial" charset="0"/>
              </a:defRPr>
            </a:lvl4pPr>
            <a:lvl5pPr marL="1247775" indent="-274638" defTabSz="488950" eaLnBrk="0" hangingPunct="0">
              <a:defRPr sz="6900">
                <a:solidFill>
                  <a:schemeClr val="tx1"/>
                </a:solidFill>
                <a:latin typeface="Arial" charset="0"/>
              </a:defRPr>
            </a:lvl5pPr>
            <a:lvl6pPr marL="1704975" indent="-274638" algn="ctr" defTabSz="488950" eaLnBrk="0" fontAlgn="base" hangingPunct="0">
              <a:spcBef>
                <a:spcPct val="0"/>
              </a:spcBef>
              <a:spcAft>
                <a:spcPct val="0"/>
              </a:spcAft>
              <a:defRPr sz="6900">
                <a:solidFill>
                  <a:schemeClr val="tx1"/>
                </a:solidFill>
                <a:latin typeface="Arial" charset="0"/>
              </a:defRPr>
            </a:lvl6pPr>
            <a:lvl7pPr marL="2162175" indent="-274638" algn="ctr" defTabSz="488950" eaLnBrk="0" fontAlgn="base" hangingPunct="0">
              <a:spcBef>
                <a:spcPct val="0"/>
              </a:spcBef>
              <a:spcAft>
                <a:spcPct val="0"/>
              </a:spcAft>
              <a:defRPr sz="6900">
                <a:solidFill>
                  <a:schemeClr val="tx1"/>
                </a:solidFill>
                <a:latin typeface="Arial" charset="0"/>
              </a:defRPr>
            </a:lvl7pPr>
            <a:lvl8pPr marL="2619375" indent="-274638" algn="ctr" defTabSz="488950" eaLnBrk="0" fontAlgn="base" hangingPunct="0">
              <a:spcBef>
                <a:spcPct val="0"/>
              </a:spcBef>
              <a:spcAft>
                <a:spcPct val="0"/>
              </a:spcAft>
              <a:defRPr sz="6900">
                <a:solidFill>
                  <a:schemeClr val="tx1"/>
                </a:solidFill>
                <a:latin typeface="Arial" charset="0"/>
              </a:defRPr>
            </a:lvl8pPr>
            <a:lvl9pPr marL="3076575" indent="-274638"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endParaRPr lang="en-US" altLang="en-US" sz="2200" b="1" u="sng">
              <a:latin typeface="Times New Roman" pitchFamily="18" charset="0"/>
            </a:endParaRP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2200" b="1">
              <a:latin typeface="Times New Roman" pitchFamily="18" charset="0"/>
            </a:endParaRPr>
          </a:p>
        </p:txBody>
      </p:sp>
      <p:sp>
        <p:nvSpPr>
          <p:cNvPr id="2061" name="Text Box 40"/>
          <p:cNvSpPr txBox="1">
            <a:spLocks noChangeArrowheads="1"/>
          </p:cNvSpPr>
          <p:nvPr/>
        </p:nvSpPr>
        <p:spPr bwMode="auto">
          <a:xfrm>
            <a:off x="13139738" y="27727275"/>
            <a:ext cx="11120437" cy="26209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p:txBody>
      </p:sp>
      <p:sp>
        <p:nvSpPr>
          <p:cNvPr id="2062" name="Text Box 42"/>
          <p:cNvSpPr txBox="1">
            <a:spLocks noChangeArrowheads="1"/>
          </p:cNvSpPr>
          <p:nvPr/>
        </p:nvSpPr>
        <p:spPr bwMode="auto">
          <a:xfrm>
            <a:off x="3368675" y="7165975"/>
            <a:ext cx="564515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Introduction</a:t>
            </a:r>
          </a:p>
        </p:txBody>
      </p:sp>
      <p:sp>
        <p:nvSpPr>
          <p:cNvPr id="2063" name="Text Box 43"/>
          <p:cNvSpPr txBox="1">
            <a:spLocks noChangeArrowheads="1"/>
          </p:cNvSpPr>
          <p:nvPr/>
        </p:nvSpPr>
        <p:spPr bwMode="auto">
          <a:xfrm>
            <a:off x="15794038" y="7178675"/>
            <a:ext cx="5645150"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Results</a:t>
            </a:r>
          </a:p>
        </p:txBody>
      </p:sp>
      <p:sp>
        <p:nvSpPr>
          <p:cNvPr id="2064" name="Text Box 49"/>
          <p:cNvSpPr txBox="1">
            <a:spLocks noChangeArrowheads="1"/>
          </p:cNvSpPr>
          <p:nvPr/>
        </p:nvSpPr>
        <p:spPr bwMode="auto">
          <a:xfrm>
            <a:off x="21786850" y="2447925"/>
            <a:ext cx="2932113" cy="162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200">
              <a:solidFill>
                <a:srgbClr val="FF0000"/>
              </a:solidFill>
            </a:endParaRPr>
          </a:p>
        </p:txBody>
      </p:sp>
      <p:sp>
        <p:nvSpPr>
          <p:cNvPr id="2065" name="Text Box 19"/>
          <p:cNvSpPr txBox="1">
            <a:spLocks noChangeArrowheads="1"/>
          </p:cNvSpPr>
          <p:nvPr/>
        </p:nvSpPr>
        <p:spPr bwMode="auto">
          <a:xfrm>
            <a:off x="13276263" y="14735175"/>
            <a:ext cx="11050587" cy="1153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defTabSz="4389438" eaLnBrk="0" hangingPunct="0">
              <a:defRPr sz="6900">
                <a:solidFill>
                  <a:schemeClr val="tx1"/>
                </a:solidFill>
                <a:latin typeface="Arial" charset="0"/>
              </a:defRPr>
            </a:lvl1pPr>
            <a:lvl2pPr marL="742950" indent="-285750" defTabSz="4389438" eaLnBrk="0" hangingPunct="0">
              <a:defRPr sz="6900">
                <a:solidFill>
                  <a:schemeClr val="tx1"/>
                </a:solidFill>
                <a:latin typeface="Arial" charset="0"/>
              </a:defRPr>
            </a:lvl2pPr>
            <a:lvl3pPr marL="1143000" indent="-228600" defTabSz="4389438" eaLnBrk="0" hangingPunct="0">
              <a:defRPr sz="6900">
                <a:solidFill>
                  <a:schemeClr val="tx1"/>
                </a:solidFill>
                <a:latin typeface="Arial" charset="0"/>
              </a:defRPr>
            </a:lvl3pPr>
            <a:lvl4pPr marL="1600200" indent="-228600" defTabSz="4389438" eaLnBrk="0" hangingPunct="0">
              <a:defRPr sz="6900">
                <a:solidFill>
                  <a:schemeClr val="tx1"/>
                </a:solidFill>
                <a:latin typeface="Arial" charset="0"/>
              </a:defRPr>
            </a:lvl4pPr>
            <a:lvl5pPr marL="2057400" indent="-228600" defTabSz="4389438" eaLnBrk="0" hangingPunct="0">
              <a:defRPr sz="6900">
                <a:solidFill>
                  <a:schemeClr val="tx1"/>
                </a:solidFill>
                <a:latin typeface="Arial" charset="0"/>
              </a:defRPr>
            </a:lvl5pPr>
            <a:lvl6pPr marL="2514600" indent="-228600" algn="ctr" defTabSz="4389438" eaLnBrk="0" fontAlgn="base" hangingPunct="0">
              <a:spcBef>
                <a:spcPct val="0"/>
              </a:spcBef>
              <a:spcAft>
                <a:spcPct val="0"/>
              </a:spcAft>
              <a:defRPr sz="6900">
                <a:solidFill>
                  <a:schemeClr val="tx1"/>
                </a:solidFill>
                <a:latin typeface="Arial" charset="0"/>
              </a:defRPr>
            </a:lvl6pPr>
            <a:lvl7pPr marL="2971800" indent="-228600" algn="ctr" defTabSz="4389438" eaLnBrk="0" fontAlgn="base" hangingPunct="0">
              <a:spcBef>
                <a:spcPct val="0"/>
              </a:spcBef>
              <a:spcAft>
                <a:spcPct val="0"/>
              </a:spcAft>
              <a:defRPr sz="6900">
                <a:solidFill>
                  <a:schemeClr val="tx1"/>
                </a:solidFill>
                <a:latin typeface="Arial" charset="0"/>
              </a:defRPr>
            </a:lvl7pPr>
            <a:lvl8pPr marL="3429000" indent="-228600" algn="ctr" defTabSz="4389438" eaLnBrk="0" fontAlgn="base" hangingPunct="0">
              <a:spcBef>
                <a:spcPct val="0"/>
              </a:spcBef>
              <a:spcAft>
                <a:spcPct val="0"/>
              </a:spcAft>
              <a:defRPr sz="6900">
                <a:solidFill>
                  <a:schemeClr val="tx1"/>
                </a:solidFill>
                <a:latin typeface="Arial" charset="0"/>
              </a:defRPr>
            </a:lvl8pPr>
            <a:lvl9pPr marL="3886200" indent="-228600" algn="ctr" defTabSz="4389438" eaLnBrk="0" fontAlgn="base" hangingPunct="0">
              <a:spcBef>
                <a:spcPct val="0"/>
              </a:spcBef>
              <a:spcAft>
                <a:spcPct val="0"/>
              </a:spcAft>
              <a:defRPr sz="6900">
                <a:solidFill>
                  <a:schemeClr val="tx1"/>
                </a:solidFill>
                <a:latin typeface="Arial" charset="0"/>
              </a:defRPr>
            </a:lvl9pPr>
          </a:lstStyle>
          <a:p>
            <a:pPr algn="l" eaLnBrk="1" hangingPunct="1">
              <a:lnSpc>
                <a:spcPct val="80000"/>
              </a:lnSpc>
              <a:spcBef>
                <a:spcPct val="50000"/>
              </a:spcBef>
              <a:buFont typeface="Arial" charset="0"/>
              <a:buChar char="•"/>
            </a:pPr>
            <a:r>
              <a:rPr lang="en-US" altLang="en-US" sz="6300" b="1" i="1">
                <a:solidFill>
                  <a:srgbClr val="FC8004"/>
                </a:solidFill>
              </a:rPr>
              <a:t>Files here by noon ship the same day!</a:t>
            </a:r>
          </a:p>
          <a:p>
            <a:pPr algn="l" eaLnBrk="1" hangingPunct="1">
              <a:lnSpc>
                <a:spcPct val="80000"/>
              </a:lnSpc>
              <a:spcBef>
                <a:spcPct val="50000"/>
              </a:spcBef>
              <a:buFont typeface="Arial" charset="0"/>
              <a:buChar char="•"/>
            </a:pPr>
            <a:r>
              <a:rPr lang="en-US" altLang="en-US" sz="6300" b="1" i="1">
                <a:solidFill>
                  <a:srgbClr val="FC8004"/>
                </a:solidFill>
              </a:rPr>
              <a:t>Premium materials!</a:t>
            </a:r>
          </a:p>
          <a:p>
            <a:pPr algn="l" eaLnBrk="1" hangingPunct="1">
              <a:lnSpc>
                <a:spcPct val="80000"/>
              </a:lnSpc>
              <a:spcBef>
                <a:spcPct val="50000"/>
              </a:spcBef>
              <a:buFont typeface="Arial" charset="0"/>
              <a:buChar char="•"/>
            </a:pPr>
            <a:r>
              <a:rPr lang="en-US" altLang="en-US" sz="6300" b="1" i="1">
                <a:solidFill>
                  <a:srgbClr val="FC8004"/>
                </a:solidFill>
              </a:rPr>
              <a:t>Foldable fabric, laminated, and paper posters!</a:t>
            </a:r>
          </a:p>
          <a:p>
            <a:pPr algn="l" eaLnBrk="1" hangingPunct="1">
              <a:lnSpc>
                <a:spcPct val="80000"/>
              </a:lnSpc>
              <a:spcBef>
                <a:spcPct val="50000"/>
              </a:spcBef>
              <a:buFont typeface="Arial" charset="0"/>
              <a:buChar char="•"/>
            </a:pPr>
            <a:r>
              <a:rPr lang="en-US" altLang="en-US" sz="6300" b="1" i="1">
                <a:solidFill>
                  <a:srgbClr val="FC8004"/>
                </a:solidFill>
              </a:rPr>
              <a:t>Sizes to 4’ x 20’</a:t>
            </a:r>
          </a:p>
          <a:p>
            <a:pPr algn="l" eaLnBrk="1" hangingPunct="1">
              <a:lnSpc>
                <a:spcPct val="80000"/>
              </a:lnSpc>
              <a:spcBef>
                <a:spcPct val="50000"/>
              </a:spcBef>
              <a:buFont typeface="Arial" charset="0"/>
              <a:buChar char="•"/>
            </a:pPr>
            <a:r>
              <a:rPr lang="en-US" altLang="en-US" sz="6300" b="1" i="1">
                <a:solidFill>
                  <a:srgbClr val="FC8004"/>
                </a:solidFill>
              </a:rPr>
              <a:t>Every file gets reviewed by an experienced graphic designer!</a:t>
            </a:r>
          </a:p>
          <a:p>
            <a:pPr algn="l" eaLnBrk="1" hangingPunct="1">
              <a:lnSpc>
                <a:spcPct val="80000"/>
              </a:lnSpc>
              <a:spcBef>
                <a:spcPct val="50000"/>
              </a:spcBef>
              <a:buFont typeface="Arial" charset="0"/>
              <a:buChar char="•"/>
            </a:pPr>
            <a:r>
              <a:rPr lang="en-US" altLang="en-US" sz="6300" b="1" i="1">
                <a:solidFill>
                  <a:srgbClr val="FC8004"/>
                </a:solidFill>
              </a:rPr>
              <a:t>Free phone support!</a:t>
            </a:r>
          </a:p>
          <a:p>
            <a:pPr algn="l" eaLnBrk="1" hangingPunct="1">
              <a:lnSpc>
                <a:spcPct val="80000"/>
              </a:lnSpc>
              <a:spcBef>
                <a:spcPct val="50000"/>
              </a:spcBef>
              <a:buFont typeface="Arial" charset="0"/>
              <a:buChar char="•"/>
            </a:pPr>
            <a:r>
              <a:rPr lang="en-US" altLang="en-US" sz="6300" b="1" i="1">
                <a:solidFill>
                  <a:srgbClr val="FC8004"/>
                </a:solidFill>
              </a:rPr>
              <a:t>Secure online ordering</a:t>
            </a:r>
            <a:endParaRPr lang="en-US" altLang="en-US" sz="6300" b="1" i="1"/>
          </a:p>
        </p:txBody>
      </p:sp>
      <p:sp>
        <p:nvSpPr>
          <p:cNvPr id="2066" name="Text Box 19">
            <a:hlinkClick r:id="rId3"/>
          </p:cNvPr>
          <p:cNvSpPr txBox="1">
            <a:spLocks noChangeArrowheads="1"/>
          </p:cNvSpPr>
          <p:nvPr/>
        </p:nvSpPr>
        <p:spPr bwMode="auto">
          <a:xfrm>
            <a:off x="0" y="36433125"/>
            <a:ext cx="25201563"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6900">
                <a:solidFill>
                  <a:schemeClr val="tx1"/>
                </a:solidFill>
                <a:latin typeface="Arial" charset="0"/>
              </a:defRPr>
            </a:lvl1pPr>
            <a:lvl2pPr marL="742950" indent="-285750" defTabSz="4389438" eaLnBrk="0" hangingPunct="0">
              <a:defRPr sz="6900">
                <a:solidFill>
                  <a:schemeClr val="tx1"/>
                </a:solidFill>
                <a:latin typeface="Arial" charset="0"/>
              </a:defRPr>
            </a:lvl2pPr>
            <a:lvl3pPr marL="1143000" indent="-228600" defTabSz="4389438" eaLnBrk="0" hangingPunct="0">
              <a:defRPr sz="6900">
                <a:solidFill>
                  <a:schemeClr val="tx1"/>
                </a:solidFill>
                <a:latin typeface="Arial" charset="0"/>
              </a:defRPr>
            </a:lvl3pPr>
            <a:lvl4pPr marL="1600200" indent="-228600" defTabSz="4389438" eaLnBrk="0" hangingPunct="0">
              <a:defRPr sz="6900">
                <a:solidFill>
                  <a:schemeClr val="tx1"/>
                </a:solidFill>
                <a:latin typeface="Arial" charset="0"/>
              </a:defRPr>
            </a:lvl4pPr>
            <a:lvl5pPr marL="2057400" indent="-228600" defTabSz="4389438" eaLnBrk="0" hangingPunct="0">
              <a:defRPr sz="6900">
                <a:solidFill>
                  <a:schemeClr val="tx1"/>
                </a:solidFill>
                <a:latin typeface="Arial" charset="0"/>
              </a:defRPr>
            </a:lvl5pPr>
            <a:lvl6pPr marL="2514600" indent="-228600" algn="ctr" defTabSz="4389438" eaLnBrk="0" fontAlgn="base" hangingPunct="0">
              <a:spcBef>
                <a:spcPct val="0"/>
              </a:spcBef>
              <a:spcAft>
                <a:spcPct val="0"/>
              </a:spcAft>
              <a:defRPr sz="6900">
                <a:solidFill>
                  <a:schemeClr val="tx1"/>
                </a:solidFill>
                <a:latin typeface="Arial" charset="0"/>
              </a:defRPr>
            </a:lvl6pPr>
            <a:lvl7pPr marL="2971800" indent="-228600" algn="ctr" defTabSz="4389438" eaLnBrk="0" fontAlgn="base" hangingPunct="0">
              <a:spcBef>
                <a:spcPct val="0"/>
              </a:spcBef>
              <a:spcAft>
                <a:spcPct val="0"/>
              </a:spcAft>
              <a:defRPr sz="6900">
                <a:solidFill>
                  <a:schemeClr val="tx1"/>
                </a:solidFill>
                <a:latin typeface="Arial" charset="0"/>
              </a:defRPr>
            </a:lvl7pPr>
            <a:lvl8pPr marL="3429000" indent="-228600" algn="ctr" defTabSz="4389438" eaLnBrk="0" fontAlgn="base" hangingPunct="0">
              <a:spcBef>
                <a:spcPct val="0"/>
              </a:spcBef>
              <a:spcAft>
                <a:spcPct val="0"/>
              </a:spcAft>
              <a:defRPr sz="6900">
                <a:solidFill>
                  <a:schemeClr val="tx1"/>
                </a:solidFill>
                <a:latin typeface="Arial" charset="0"/>
              </a:defRPr>
            </a:lvl8pPr>
            <a:lvl9pPr marL="3886200" indent="-228600" algn="ctr" defTabSz="4389438"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6000" b="1" i="1">
                <a:solidFill>
                  <a:srgbClr val="0046D2"/>
                </a:solidFill>
              </a:rPr>
              <a:t>Order online at    https://www.postersession.com/order/</a:t>
            </a:r>
          </a:p>
        </p:txBody>
      </p:sp>
      <p:pic>
        <p:nvPicPr>
          <p:cNvPr id="206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23975" y="7842250"/>
            <a:ext cx="4191000"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8" name="Picture 25">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8241963" y="8972550"/>
            <a:ext cx="4737100" cy="407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ext Box 19"/>
          <p:cNvSpPr txBox="1">
            <a:spLocks noChangeArrowheads="1"/>
          </p:cNvSpPr>
          <p:nvPr/>
        </p:nvSpPr>
        <p:spPr bwMode="auto">
          <a:xfrm>
            <a:off x="13685838" y="12131675"/>
            <a:ext cx="9575800" cy="2308225"/>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spcBef>
                <a:spcPct val="50000"/>
              </a:spcBef>
              <a:defRPr/>
            </a:pPr>
            <a:r>
              <a:rPr lang="en-US" sz="7200" b="1" i="1" dirty="0">
                <a:solidFill>
                  <a:srgbClr val="FC8004"/>
                </a:solidFill>
              </a:rPr>
              <a:t>Why buy from postersession.com?</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664</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70x100 cm vertical poster template</dc:title>
  <dc:creator>Ethan Shulda;www.postersession.com</dc:creator>
  <cp:keywords>www.postersession.com</cp:keywords>
  <dc:description>©MegaPrint Inc. 2009-2015</dc:description>
  <cp:lastModifiedBy>Gail Bean</cp:lastModifiedBy>
  <cp:revision>30</cp:revision>
  <dcterms:created xsi:type="dcterms:W3CDTF">2008-12-04T00:20:37Z</dcterms:created>
  <dcterms:modified xsi:type="dcterms:W3CDTF">2017-12-18T19:33:24Z</dcterms:modified>
</cp:coreProperties>
</file>