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21945600"/>
  <p:notesSz cx="6715125" cy="9239250"/>
  <p:defaultTextStyle>
    <a:defPPr>
      <a:defRPr lang="en-US"/>
    </a:defPPr>
    <a:lvl1pPr algn="ctr" rtl="0" fontAlgn="base">
      <a:spcBef>
        <a:spcPct val="0"/>
      </a:spcBef>
      <a:spcAft>
        <a:spcPct val="0"/>
      </a:spcAft>
      <a:defRPr sz="5700" kern="1200">
        <a:solidFill>
          <a:schemeClr val="tx1"/>
        </a:solidFill>
        <a:latin typeface="Arial" charset="0"/>
        <a:ea typeface="+mn-ea"/>
        <a:cs typeface="+mn-cs"/>
      </a:defRPr>
    </a:lvl1pPr>
    <a:lvl2pPr marL="457200" algn="ctr" rtl="0" fontAlgn="base">
      <a:spcBef>
        <a:spcPct val="0"/>
      </a:spcBef>
      <a:spcAft>
        <a:spcPct val="0"/>
      </a:spcAft>
      <a:defRPr sz="5700" kern="1200">
        <a:solidFill>
          <a:schemeClr val="tx1"/>
        </a:solidFill>
        <a:latin typeface="Arial" charset="0"/>
        <a:ea typeface="+mn-ea"/>
        <a:cs typeface="+mn-cs"/>
      </a:defRPr>
    </a:lvl2pPr>
    <a:lvl3pPr marL="914400" algn="ctr" rtl="0" fontAlgn="base">
      <a:spcBef>
        <a:spcPct val="0"/>
      </a:spcBef>
      <a:spcAft>
        <a:spcPct val="0"/>
      </a:spcAft>
      <a:defRPr sz="5700" kern="1200">
        <a:solidFill>
          <a:schemeClr val="tx1"/>
        </a:solidFill>
        <a:latin typeface="Arial" charset="0"/>
        <a:ea typeface="+mn-ea"/>
        <a:cs typeface="+mn-cs"/>
      </a:defRPr>
    </a:lvl3pPr>
    <a:lvl4pPr marL="1371600" algn="ctr" rtl="0" fontAlgn="base">
      <a:spcBef>
        <a:spcPct val="0"/>
      </a:spcBef>
      <a:spcAft>
        <a:spcPct val="0"/>
      </a:spcAft>
      <a:defRPr sz="5700" kern="1200">
        <a:solidFill>
          <a:schemeClr val="tx1"/>
        </a:solidFill>
        <a:latin typeface="Arial" charset="0"/>
        <a:ea typeface="+mn-ea"/>
        <a:cs typeface="+mn-cs"/>
      </a:defRPr>
    </a:lvl4pPr>
    <a:lvl5pPr marL="1828800" algn="ctr" rtl="0" fontAlgn="base">
      <a:spcBef>
        <a:spcPct val="0"/>
      </a:spcBef>
      <a:spcAft>
        <a:spcPct val="0"/>
      </a:spcAft>
      <a:defRPr sz="5700" kern="1200">
        <a:solidFill>
          <a:schemeClr val="tx1"/>
        </a:solidFill>
        <a:latin typeface="Arial" charset="0"/>
        <a:ea typeface="+mn-ea"/>
        <a:cs typeface="+mn-cs"/>
      </a:defRPr>
    </a:lvl5pPr>
    <a:lvl6pPr marL="2286000" algn="l" defTabSz="914400" rtl="0" eaLnBrk="1" latinLnBrk="0" hangingPunct="1">
      <a:defRPr sz="5700" kern="1200">
        <a:solidFill>
          <a:schemeClr val="tx1"/>
        </a:solidFill>
        <a:latin typeface="Arial" charset="0"/>
        <a:ea typeface="+mn-ea"/>
        <a:cs typeface="+mn-cs"/>
      </a:defRPr>
    </a:lvl6pPr>
    <a:lvl7pPr marL="2743200" algn="l" defTabSz="914400" rtl="0" eaLnBrk="1" latinLnBrk="0" hangingPunct="1">
      <a:defRPr sz="5700" kern="1200">
        <a:solidFill>
          <a:schemeClr val="tx1"/>
        </a:solidFill>
        <a:latin typeface="Arial" charset="0"/>
        <a:ea typeface="+mn-ea"/>
        <a:cs typeface="+mn-cs"/>
      </a:defRPr>
    </a:lvl7pPr>
    <a:lvl8pPr marL="3200400" algn="l" defTabSz="914400" rtl="0" eaLnBrk="1" latinLnBrk="0" hangingPunct="1">
      <a:defRPr sz="5700" kern="1200">
        <a:solidFill>
          <a:schemeClr val="tx1"/>
        </a:solidFill>
        <a:latin typeface="Arial" charset="0"/>
        <a:ea typeface="+mn-ea"/>
        <a:cs typeface="+mn-cs"/>
      </a:defRPr>
    </a:lvl8pPr>
    <a:lvl9pPr marL="3657600" algn="l" defTabSz="914400" rtl="0" eaLnBrk="1" latinLnBrk="0" hangingPunct="1">
      <a:defRPr sz="57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6914">
          <p15:clr>
            <a:srgbClr val="A4A3A4"/>
          </p15:clr>
        </p15:guide>
        <p15:guide id="2" orient="horz" pos="13464">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064"/>
    <a:srgbClr val="EAEAEA"/>
    <a:srgbClr val="C0C0C0"/>
    <a:srgbClr val="0046D2"/>
    <a:srgbClr val="FF0000"/>
    <a:srgbClr val="698ED9"/>
    <a:srgbClr val="A7C4FF"/>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7479" autoAdjust="0"/>
    <p:restoredTop sz="94660"/>
  </p:normalViewPr>
  <p:slideViewPr>
    <p:cSldViewPr snapToGrid="0">
      <p:cViewPr varScale="1">
        <p:scale>
          <a:sx n="34" d="100"/>
          <a:sy n="34" d="100"/>
        </p:scale>
        <p:origin x="378" y="24"/>
      </p:cViewPr>
      <p:guideLst>
        <p:guide orient="horz" pos="6914"/>
        <p:guide orient="horz" pos="13464"/>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07950" y="692150"/>
            <a:ext cx="6932613"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E279393-EA8E-4566-9981-4DCF205B5222}" type="slidenum">
              <a:rPr lang="en-US"/>
              <a:pPr/>
              <a:t>‹#›</a:t>
            </a:fld>
            <a:endParaRPr lang="en-US"/>
          </a:p>
        </p:txBody>
      </p:sp>
    </p:spTree>
    <p:extLst>
      <p:ext uri="{BB962C8B-B14F-4D97-AF65-F5344CB8AC3E}">
        <p14:creationId xmlns:p14="http://schemas.microsoft.com/office/powerpoint/2010/main" val="76001721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8EF94F-346A-4ABD-AA2E-BF9553AF0950}"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7589459" y="21598535"/>
            <a:ext cx="3255359" cy="16719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1"/>
          <p:cNvSpPr txBox="1"/>
          <p:nvPr userDrawn="1"/>
        </p:nvSpPr>
        <p:spPr>
          <a:xfrm>
            <a:off x="40821959" y="21521699"/>
            <a:ext cx="1975669" cy="292388"/>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300" dirty="0">
                <a:solidFill>
                  <a:schemeClr val="bg1"/>
                </a:solidFill>
              </a:rPr>
              <a:t>www.postersession.com</a:t>
            </a:r>
          </a:p>
        </p:txBody>
      </p:sp>
      <p:sp>
        <p:nvSpPr>
          <p:cNvPr id="10" name="TextBox 1">
            <a:extLst>
              <a:ext uri="{FF2B5EF4-FFF2-40B4-BE49-F238E27FC236}">
                <a16:creationId xmlns:a16="http://schemas.microsoft.com/office/drawing/2014/main" id="{C7E6A034-93E0-421C-ACA5-B28573E1673A}"/>
              </a:ext>
            </a:extLst>
          </p:cNvPr>
          <p:cNvSpPr txBox="1"/>
          <p:nvPr userDrawn="1"/>
        </p:nvSpPr>
        <p:spPr>
          <a:xfrm>
            <a:off x="0" y="21822489"/>
            <a:ext cx="461986"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2908300" rtl="0" fontAlgn="base">
        <a:spcBef>
          <a:spcPct val="0"/>
        </a:spcBef>
        <a:spcAft>
          <a:spcPct val="0"/>
        </a:spcAft>
        <a:defRPr sz="14000">
          <a:solidFill>
            <a:schemeClr val="tx2"/>
          </a:solidFill>
          <a:latin typeface="+mj-lt"/>
          <a:ea typeface="+mj-ea"/>
          <a:cs typeface="+mj-cs"/>
        </a:defRPr>
      </a:lvl1pPr>
      <a:lvl2pPr algn="ctr" defTabSz="2908300" rtl="0" fontAlgn="base">
        <a:spcBef>
          <a:spcPct val="0"/>
        </a:spcBef>
        <a:spcAft>
          <a:spcPct val="0"/>
        </a:spcAft>
        <a:defRPr sz="14000">
          <a:solidFill>
            <a:schemeClr val="tx2"/>
          </a:solidFill>
          <a:latin typeface="Arial" charset="0"/>
        </a:defRPr>
      </a:lvl2pPr>
      <a:lvl3pPr algn="ctr" defTabSz="2908300" rtl="0" fontAlgn="base">
        <a:spcBef>
          <a:spcPct val="0"/>
        </a:spcBef>
        <a:spcAft>
          <a:spcPct val="0"/>
        </a:spcAft>
        <a:defRPr sz="14000">
          <a:solidFill>
            <a:schemeClr val="tx2"/>
          </a:solidFill>
          <a:latin typeface="Arial" charset="0"/>
        </a:defRPr>
      </a:lvl3pPr>
      <a:lvl4pPr algn="ctr" defTabSz="2908300" rtl="0" fontAlgn="base">
        <a:spcBef>
          <a:spcPct val="0"/>
        </a:spcBef>
        <a:spcAft>
          <a:spcPct val="0"/>
        </a:spcAft>
        <a:defRPr sz="14000">
          <a:solidFill>
            <a:schemeClr val="tx2"/>
          </a:solidFill>
          <a:latin typeface="Arial" charset="0"/>
        </a:defRPr>
      </a:lvl4pPr>
      <a:lvl5pPr algn="ctr" defTabSz="2908300" rtl="0" fontAlgn="base">
        <a:spcBef>
          <a:spcPct val="0"/>
        </a:spcBef>
        <a:spcAft>
          <a:spcPct val="0"/>
        </a:spcAft>
        <a:defRPr sz="14000">
          <a:solidFill>
            <a:schemeClr val="tx2"/>
          </a:solidFill>
          <a:latin typeface="Arial" charset="0"/>
        </a:defRPr>
      </a:lvl5pPr>
      <a:lvl6pPr marL="457200" algn="ctr" defTabSz="2908300" rtl="0" fontAlgn="base">
        <a:spcBef>
          <a:spcPct val="0"/>
        </a:spcBef>
        <a:spcAft>
          <a:spcPct val="0"/>
        </a:spcAft>
        <a:defRPr sz="14000">
          <a:solidFill>
            <a:schemeClr val="tx2"/>
          </a:solidFill>
          <a:latin typeface="Arial" charset="0"/>
        </a:defRPr>
      </a:lvl6pPr>
      <a:lvl7pPr marL="914400" algn="ctr" defTabSz="2908300" rtl="0" fontAlgn="base">
        <a:spcBef>
          <a:spcPct val="0"/>
        </a:spcBef>
        <a:spcAft>
          <a:spcPct val="0"/>
        </a:spcAft>
        <a:defRPr sz="14000">
          <a:solidFill>
            <a:schemeClr val="tx2"/>
          </a:solidFill>
          <a:latin typeface="Arial" charset="0"/>
        </a:defRPr>
      </a:lvl7pPr>
      <a:lvl8pPr marL="1371600" algn="ctr" defTabSz="2908300" rtl="0" fontAlgn="base">
        <a:spcBef>
          <a:spcPct val="0"/>
        </a:spcBef>
        <a:spcAft>
          <a:spcPct val="0"/>
        </a:spcAft>
        <a:defRPr sz="14000">
          <a:solidFill>
            <a:schemeClr val="tx2"/>
          </a:solidFill>
          <a:latin typeface="Arial" charset="0"/>
        </a:defRPr>
      </a:lvl8pPr>
      <a:lvl9pPr marL="1828800" algn="ctr" defTabSz="2908300" rtl="0" fontAlgn="base">
        <a:spcBef>
          <a:spcPct val="0"/>
        </a:spcBef>
        <a:spcAft>
          <a:spcPct val="0"/>
        </a:spcAft>
        <a:defRPr sz="14000">
          <a:solidFill>
            <a:schemeClr val="tx2"/>
          </a:solidFill>
          <a:latin typeface="Arial" charset="0"/>
        </a:defRPr>
      </a:lvl9pPr>
    </p:titleStyle>
    <p:bodyStyle>
      <a:lvl1pPr marL="1090613" indent="-1090613" algn="l" defTabSz="2908300" rtl="0" fontAlgn="base">
        <a:spcBef>
          <a:spcPct val="20000"/>
        </a:spcBef>
        <a:spcAft>
          <a:spcPct val="0"/>
        </a:spcAft>
        <a:buChar char="•"/>
        <a:defRPr sz="10100">
          <a:solidFill>
            <a:schemeClr val="tx1"/>
          </a:solidFill>
          <a:latin typeface="+mn-lt"/>
          <a:ea typeface="+mn-ea"/>
          <a:cs typeface="+mn-cs"/>
        </a:defRPr>
      </a:lvl1pPr>
      <a:lvl2pPr marL="2362200" indent="-909638" algn="l" defTabSz="2908300" rtl="0" fontAlgn="base">
        <a:spcBef>
          <a:spcPct val="20000"/>
        </a:spcBef>
        <a:spcAft>
          <a:spcPct val="0"/>
        </a:spcAft>
        <a:buChar char="–"/>
        <a:defRPr sz="8800">
          <a:solidFill>
            <a:schemeClr val="tx1"/>
          </a:solidFill>
          <a:latin typeface="+mn-lt"/>
        </a:defRPr>
      </a:lvl2pPr>
      <a:lvl3pPr marL="3633788" indent="-725488" algn="l" defTabSz="2908300" rtl="0" fontAlgn="base">
        <a:spcBef>
          <a:spcPct val="20000"/>
        </a:spcBef>
        <a:spcAft>
          <a:spcPct val="0"/>
        </a:spcAft>
        <a:buChar char="•"/>
        <a:defRPr sz="7600">
          <a:solidFill>
            <a:schemeClr val="tx1"/>
          </a:solidFill>
          <a:latin typeface="+mn-lt"/>
        </a:defRPr>
      </a:lvl3pPr>
      <a:lvl4pPr marL="5086350" indent="-725488" algn="l" defTabSz="2908300" rtl="0" fontAlgn="base">
        <a:spcBef>
          <a:spcPct val="20000"/>
        </a:spcBef>
        <a:spcAft>
          <a:spcPct val="0"/>
        </a:spcAft>
        <a:buChar char="–"/>
        <a:defRPr sz="6300">
          <a:solidFill>
            <a:schemeClr val="tx1"/>
          </a:solidFill>
          <a:latin typeface="+mn-lt"/>
        </a:defRPr>
      </a:lvl4pPr>
      <a:lvl5pPr marL="6540500" indent="-727075" algn="l" defTabSz="2908300" rtl="0" fontAlgn="base">
        <a:spcBef>
          <a:spcPct val="20000"/>
        </a:spcBef>
        <a:spcAft>
          <a:spcPct val="0"/>
        </a:spcAft>
        <a:buChar char="»"/>
        <a:defRPr sz="6300">
          <a:solidFill>
            <a:schemeClr val="tx1"/>
          </a:solidFill>
          <a:latin typeface="+mn-lt"/>
        </a:defRPr>
      </a:lvl5pPr>
      <a:lvl6pPr marL="6997700" indent="-727075" algn="l" defTabSz="2908300" rtl="0" fontAlgn="base">
        <a:spcBef>
          <a:spcPct val="20000"/>
        </a:spcBef>
        <a:spcAft>
          <a:spcPct val="0"/>
        </a:spcAft>
        <a:buChar char="»"/>
        <a:defRPr sz="6300">
          <a:solidFill>
            <a:schemeClr val="tx1"/>
          </a:solidFill>
          <a:latin typeface="+mn-lt"/>
        </a:defRPr>
      </a:lvl6pPr>
      <a:lvl7pPr marL="7454900" indent="-727075" algn="l" defTabSz="2908300" rtl="0" fontAlgn="base">
        <a:spcBef>
          <a:spcPct val="20000"/>
        </a:spcBef>
        <a:spcAft>
          <a:spcPct val="0"/>
        </a:spcAft>
        <a:buChar char="»"/>
        <a:defRPr sz="6300">
          <a:solidFill>
            <a:schemeClr val="tx1"/>
          </a:solidFill>
          <a:latin typeface="+mn-lt"/>
        </a:defRPr>
      </a:lvl7pPr>
      <a:lvl8pPr marL="7912100" indent="-727075" algn="l" defTabSz="2908300" rtl="0" fontAlgn="base">
        <a:spcBef>
          <a:spcPct val="20000"/>
        </a:spcBef>
        <a:spcAft>
          <a:spcPct val="0"/>
        </a:spcAft>
        <a:buChar char="»"/>
        <a:defRPr sz="6300">
          <a:solidFill>
            <a:schemeClr val="tx1"/>
          </a:solidFill>
          <a:latin typeface="+mn-lt"/>
        </a:defRPr>
      </a:lvl8pPr>
      <a:lvl9pPr marL="8369300" indent="-727075" algn="l" defTabSz="2908300" rtl="0" fontAlgn="base">
        <a:spcBef>
          <a:spcPct val="20000"/>
        </a:spcBef>
        <a:spcAft>
          <a:spcPct val="0"/>
        </a:spcAft>
        <a:buChar char="»"/>
        <a:defRPr sz="63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78" name="AutoShape 30"/>
          <p:cNvSpPr>
            <a:spLocks noChangeArrowheads="1"/>
          </p:cNvSpPr>
          <p:nvPr/>
        </p:nvSpPr>
        <p:spPr bwMode="auto">
          <a:xfrm>
            <a:off x="32842200" y="4064000"/>
            <a:ext cx="10363200" cy="173228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77" name="AutoShape 29"/>
          <p:cNvSpPr>
            <a:spLocks noChangeArrowheads="1"/>
          </p:cNvSpPr>
          <p:nvPr/>
        </p:nvSpPr>
        <p:spPr bwMode="auto">
          <a:xfrm>
            <a:off x="11353800" y="4064000"/>
            <a:ext cx="10363200" cy="173228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79" name="AutoShape 31"/>
          <p:cNvSpPr>
            <a:spLocks noChangeArrowheads="1"/>
          </p:cNvSpPr>
          <p:nvPr/>
        </p:nvSpPr>
        <p:spPr bwMode="auto">
          <a:xfrm>
            <a:off x="22098000" y="4064000"/>
            <a:ext cx="10363200" cy="173228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2" name="AutoShape 4"/>
          <p:cNvSpPr>
            <a:spLocks noChangeArrowheads="1"/>
          </p:cNvSpPr>
          <p:nvPr/>
        </p:nvSpPr>
        <p:spPr bwMode="auto">
          <a:xfrm>
            <a:off x="609600" y="4064000"/>
            <a:ext cx="10363200" cy="173228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7" name="Text Box 9"/>
          <p:cNvSpPr txBox="1">
            <a:spLocks noChangeArrowheads="1"/>
          </p:cNvSpPr>
          <p:nvPr/>
        </p:nvSpPr>
        <p:spPr bwMode="auto">
          <a:xfrm>
            <a:off x="903288" y="5883275"/>
            <a:ext cx="9779000" cy="11902855"/>
          </a:xfrm>
          <a:prstGeom prst="rect">
            <a:avLst/>
          </a:prstGeom>
          <a:noFill/>
          <a:ln w="9525">
            <a:noFill/>
            <a:miter lim="800000"/>
            <a:headEnd/>
            <a:tailEnd/>
          </a:ln>
          <a:effectLst/>
        </p:spPr>
        <p:txBody>
          <a:bodyPr lIns="60559" tIns="30280" rIns="60559" bIns="30280">
            <a:spAutoFit/>
          </a:bodyPr>
          <a:lstStyle/>
          <a:p>
            <a:pPr algn="l" defTabSz="2908300" eaLnBrk="0" hangingPunct="0">
              <a:lnSpc>
                <a:spcPct val="95000"/>
              </a:lnSpc>
            </a:pPr>
            <a:r>
              <a:rPr lang="en-US" sz="1800" dirty="0">
                <a:latin typeface="Times New Roman" pitchFamily="18" charset="0"/>
              </a:rPr>
              <a:t>We hope you find this template useful! This one is set up to yield a 96x48” (8x4’) horizontal poster when we print it at 200%.</a:t>
            </a:r>
          </a:p>
          <a:p>
            <a:pPr algn="l" defTabSz="2508250" eaLnBrk="0" hangingPunct="0">
              <a:lnSpc>
                <a:spcPct val="95000"/>
              </a:lnSpc>
            </a:pPr>
            <a:endParaRPr lang="en-US" sz="1800" dirty="0">
              <a:latin typeface="Times New Roman" pitchFamily="18" charset="0"/>
            </a:endParaRPr>
          </a:p>
          <a:p>
            <a:pPr algn="l" defTabSz="4389438" eaLnBrk="0" hangingPunct="0">
              <a:lnSpc>
                <a:spcPct val="95000"/>
              </a:lnSpc>
            </a:pPr>
            <a:r>
              <a:rPr lang="en-US" sz="1800" dirty="0">
                <a:latin typeface="Times New Roman" pitchFamily="18" charset="0"/>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p>
          <a:p>
            <a:pPr algn="l" defTabSz="4389438" eaLnBrk="0" hangingPunct="0">
              <a:lnSpc>
                <a:spcPct val="95000"/>
              </a:lnSpc>
            </a:pPr>
            <a:endParaRPr lang="en-US" sz="1800" dirty="0">
              <a:latin typeface="Times New Roman" pitchFamily="18" charset="0"/>
            </a:endParaRPr>
          </a:p>
          <a:p>
            <a:pPr algn="l" defTabSz="4389438" eaLnBrk="0" hangingPunct="0">
              <a:lnSpc>
                <a:spcPct val="95000"/>
              </a:lnSpc>
            </a:pPr>
            <a:r>
              <a:rPr lang="en-US" sz="1800" dirty="0">
                <a:latin typeface="Times New Roman" pitchFamily="18" charset="0"/>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this poster’s text boxes should be at least 12 point, and will become 24 point when we print at 200%. </a:t>
            </a:r>
          </a:p>
          <a:p>
            <a:pPr algn="l" defTabSz="4389438" eaLnBrk="0" hangingPunct="0">
              <a:lnSpc>
                <a:spcPct val="95000"/>
              </a:lnSpc>
            </a:pPr>
            <a:endParaRPr lang="en-US" sz="1800" dirty="0">
              <a:latin typeface="Times New Roman" pitchFamily="18" charset="0"/>
            </a:endParaRPr>
          </a:p>
          <a:p>
            <a:pPr algn="l" defTabSz="4389438" eaLnBrk="0" hangingPunct="0">
              <a:lnSpc>
                <a:spcPct val="95000"/>
              </a:lnSpc>
            </a:pPr>
            <a:r>
              <a:rPr lang="en-US" sz="18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 </a:t>
            </a:r>
          </a:p>
          <a:p>
            <a:pPr algn="l" defTabSz="4389438" eaLnBrk="0" hangingPunct="0">
              <a:lnSpc>
                <a:spcPct val="95000"/>
              </a:lnSpc>
            </a:pPr>
            <a:endParaRPr lang="en-US" sz="1800" dirty="0">
              <a:latin typeface="Times New Roman" pitchFamily="18" charset="0"/>
            </a:endParaRPr>
          </a:p>
          <a:p>
            <a:pPr algn="l" defTabSz="4389438" eaLnBrk="0" hangingPunct="0">
              <a:lnSpc>
                <a:spcPct val="95000"/>
              </a:lnSpc>
            </a:pPr>
            <a:r>
              <a:rPr lang="en-US" sz="1800" dirty="0">
                <a:latin typeface="Times New Roman" pitchFamily="18" charset="0"/>
              </a:rPr>
              <a:t>You can add a guideline by holding the control key down as you move one. It can also help to turn on Snap to Guides by right clicking the background and going to Grid and Guides. That will make images and text boxes “magnetically” snap to the guidelines.</a:t>
            </a:r>
          </a:p>
          <a:p>
            <a:pPr algn="l" defTabSz="4389438" eaLnBrk="0" hangingPunct="0">
              <a:lnSpc>
                <a:spcPct val="95000"/>
              </a:lnSpc>
            </a:pPr>
            <a:endParaRPr lang="en-US" sz="1800" dirty="0">
              <a:latin typeface="Times New Roman" pitchFamily="18" charset="0"/>
            </a:endParaRPr>
          </a:p>
          <a:p>
            <a:pPr algn="l" defTabSz="4389438" eaLnBrk="0" hangingPunct="0">
              <a:lnSpc>
                <a:spcPct val="95000"/>
              </a:lnSpc>
            </a:pPr>
            <a:r>
              <a:rPr lang="en-US" sz="1800" b="1" dirty="0">
                <a:latin typeface="Times New Roman" pitchFamily="18" charset="0"/>
              </a:rPr>
              <a:t>How to bring things in from Excel® and Word®</a:t>
            </a:r>
            <a:endParaRPr lang="en-US" sz="1800" dirty="0">
              <a:latin typeface="Times New Roman" pitchFamily="18" charset="0"/>
            </a:endParaRPr>
          </a:p>
          <a:p>
            <a:pPr algn="l" defTabSz="4389438" eaLnBrk="0" hangingPunct="0">
              <a:lnSpc>
                <a:spcPct val="95000"/>
              </a:lnSpc>
            </a:pPr>
            <a:endParaRPr lang="en-US" sz="1800" dirty="0">
              <a:latin typeface="Times New Roman" pitchFamily="18" charset="0"/>
            </a:endParaRPr>
          </a:p>
          <a:p>
            <a:pPr algn="l" defTabSz="4389438" eaLnBrk="0" hangingPunct="0">
              <a:lnSpc>
                <a:spcPct val="95000"/>
              </a:lnSpc>
            </a:pPr>
            <a:r>
              <a:rPr lang="en-US" sz="1800" b="1" dirty="0">
                <a:latin typeface="Times New Roman" pitchFamily="18" charset="0"/>
              </a:rPr>
              <a:t>Excel</a:t>
            </a:r>
            <a:r>
              <a:rPr lang="en-US" sz="1800" dirty="0">
                <a:latin typeface="Times New Roman" pitchFamily="18" charset="0"/>
              </a:rPr>
              <a:t>- select the chart, then copy (</a:t>
            </a:r>
            <a:r>
              <a:rPr lang="en-US" sz="1800" dirty="0" err="1">
                <a:latin typeface="Times New Roman" pitchFamily="18" charset="0"/>
              </a:rPr>
              <a:t>ctl+C</a:t>
            </a:r>
            <a:r>
              <a:rPr lang="en-US" sz="1800" dirty="0">
                <a:latin typeface="Times New Roman" pitchFamily="18" charset="0"/>
              </a:rPr>
              <a:t>), and paste (</a:t>
            </a:r>
            <a:r>
              <a:rPr lang="en-US" sz="1800" dirty="0" err="1">
                <a:latin typeface="Times New Roman" pitchFamily="18" charset="0"/>
              </a:rPr>
              <a:t>ctl+V</a:t>
            </a:r>
            <a:r>
              <a:rPr lang="en-US" sz="1800" dirty="0">
                <a:latin typeface="Times New Roman" pitchFamily="18" charset="0"/>
              </a:rPr>
              <a:t>) into PowerPoint®. The chart can then be stretched to fit or edited as required. </a:t>
            </a:r>
            <a:r>
              <a:rPr lang="en-US" sz="1800" b="1" i="1" u="sng" dirty="0">
                <a:latin typeface="Times New Roman" pitchFamily="18" charset="0"/>
              </a:rPr>
              <a:t>Watch out</a:t>
            </a:r>
            <a:r>
              <a:rPr lang="en-US" sz="18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 we always have that installed.</a:t>
            </a:r>
          </a:p>
          <a:p>
            <a:pPr algn="l" defTabSz="4389438" eaLnBrk="0" hangingPunct="0">
              <a:lnSpc>
                <a:spcPct val="95000"/>
              </a:lnSpc>
            </a:pPr>
            <a:endParaRPr lang="en-US" sz="1800" dirty="0">
              <a:latin typeface="Times New Roman" pitchFamily="18" charset="0"/>
            </a:endParaRPr>
          </a:p>
          <a:p>
            <a:pPr algn="l" defTabSz="4389438" eaLnBrk="0" hangingPunct="0">
              <a:lnSpc>
                <a:spcPct val="95000"/>
              </a:lnSpc>
            </a:pPr>
            <a:r>
              <a:rPr lang="en-US" sz="1800" b="1" dirty="0">
                <a:latin typeface="Times New Roman" pitchFamily="18" charset="0"/>
              </a:rPr>
              <a:t>Word</a:t>
            </a:r>
            <a:r>
              <a:rPr lang="en-US" sz="1800" dirty="0">
                <a:latin typeface="Times New Roman" pitchFamily="18" charset="0"/>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p>
          <a:p>
            <a:pPr algn="l" defTabSz="4389438" eaLnBrk="0" hangingPunct="0">
              <a:lnSpc>
                <a:spcPct val="95000"/>
              </a:lnSpc>
            </a:pPr>
            <a:endParaRPr lang="en-US" sz="1800" dirty="0">
              <a:latin typeface="Times New Roman" pitchFamily="18" charset="0"/>
            </a:endParaRPr>
          </a:p>
          <a:p>
            <a:pPr algn="l" defTabSz="4389438" eaLnBrk="0" hangingPunct="0">
              <a:lnSpc>
                <a:spcPct val="95000"/>
              </a:lnSpc>
            </a:pPr>
            <a:r>
              <a:rPr lang="en-US" sz="1800" b="1" dirty="0">
                <a:latin typeface="Times New Roman" pitchFamily="18" charset="0"/>
              </a:rPr>
              <a:t>Tables</a:t>
            </a:r>
            <a:r>
              <a:rPr lang="en-US" sz="1800" dirty="0">
                <a:latin typeface="Times New Roman" pitchFamily="18" charset="0"/>
              </a:rPr>
              <a:t> that come in funny can often be fixed by doing paste &gt;special &gt;enhanced metafile.</a:t>
            </a:r>
          </a:p>
          <a:p>
            <a:pPr algn="l" defTabSz="4389438" eaLnBrk="0" hangingPunct="0">
              <a:lnSpc>
                <a:spcPct val="95000"/>
              </a:lnSpc>
            </a:pPr>
            <a:endParaRPr lang="en-US" sz="1800" b="1" dirty="0">
              <a:latin typeface="Times New Roman" pitchFamily="18" charset="0"/>
            </a:endParaRPr>
          </a:p>
          <a:p>
            <a:pPr algn="l" defTabSz="4389438" eaLnBrk="0" hangingPunct="0">
              <a:lnSpc>
                <a:spcPct val="95000"/>
              </a:lnSpc>
            </a:pPr>
            <a:r>
              <a:rPr lang="en-US" sz="1800" b="1" dirty="0">
                <a:latin typeface="Times New Roman" pitchFamily="18" charset="0"/>
              </a:rPr>
              <a:t>Photos</a:t>
            </a:r>
            <a:endParaRPr lang="en-US" sz="1800" dirty="0">
              <a:latin typeface="Times New Roman" pitchFamily="18" charset="0"/>
            </a:endParaRPr>
          </a:p>
          <a:p>
            <a:pPr algn="l" defTabSz="4389438" eaLnBrk="0" hangingPunct="0">
              <a:lnSpc>
                <a:spcPct val="95000"/>
              </a:lnSpc>
            </a:pPr>
            <a:endParaRPr lang="en-US" sz="1800" dirty="0">
              <a:latin typeface="Times New Roman" pitchFamily="18" charset="0"/>
            </a:endParaRPr>
          </a:p>
          <a:p>
            <a:pPr algn="l" defTabSz="4389438" eaLnBrk="0" hangingPunct="0">
              <a:lnSpc>
                <a:spcPct val="95000"/>
              </a:lnSpc>
            </a:pPr>
            <a:r>
              <a:rPr lang="en-US" sz="1800" dirty="0">
                <a:latin typeface="Times New Roman" pitchFamily="18" charset="0"/>
              </a:rPr>
              <a:t>We need images to be 72 to 100 dpi in their </a:t>
            </a:r>
            <a:r>
              <a:rPr lang="en-US" sz="1800" u="sng" dirty="0">
                <a:latin typeface="Times New Roman" pitchFamily="18" charset="0"/>
              </a:rPr>
              <a:t>final size</a:t>
            </a:r>
            <a:r>
              <a:rPr lang="en-US" sz="1800" dirty="0">
                <a:latin typeface="Times New Roman" pitchFamily="18" charset="0"/>
              </a:rPr>
              <a:t>, a rough rule of thumb that a  500 kb jpg (2 megapixel) image file can go up to 12x16” on your poster. Do insert &gt;from file to import them.</a:t>
            </a:r>
          </a:p>
          <a:p>
            <a:pPr algn="l" defTabSz="4389438" eaLnBrk="0" hangingPunct="0">
              <a:lnSpc>
                <a:spcPct val="95000"/>
              </a:lnSpc>
            </a:pPr>
            <a:endParaRPr lang="en-US" sz="1800" b="1" dirty="0">
              <a:latin typeface="Times New Roman" pitchFamily="18" charset="0"/>
            </a:endParaRPr>
          </a:p>
          <a:p>
            <a:pPr algn="l" defTabSz="4389438" eaLnBrk="0" hangingPunct="0">
              <a:lnSpc>
                <a:spcPct val="95000"/>
              </a:lnSpc>
            </a:pPr>
            <a:r>
              <a:rPr lang="en-US" sz="1800" b="1" dirty="0">
                <a:latin typeface="Times New Roman" pitchFamily="18" charset="0"/>
              </a:rPr>
              <a:t>Preview: </a:t>
            </a:r>
            <a:r>
              <a:rPr lang="en-US" sz="1800" dirty="0">
                <a:latin typeface="Times New Roman" pitchFamily="18" charset="0"/>
              </a:rPr>
              <a:t>To see your in poster in actual size, go to view-zoom-200%. It’s important to walk through your poster viewing it at full size to be sure it’s going to look OK.</a:t>
            </a:r>
          </a:p>
          <a:p>
            <a:pPr algn="l" defTabSz="4389438" eaLnBrk="0" hangingPunct="0">
              <a:lnSpc>
                <a:spcPct val="95000"/>
              </a:lnSpc>
            </a:pPr>
            <a:endParaRPr lang="en-US" sz="1800" dirty="0">
              <a:latin typeface="Times New Roman" pitchFamily="18" charset="0"/>
            </a:endParaRPr>
          </a:p>
          <a:p>
            <a:pPr algn="l" defTabSz="4389438" eaLnBrk="0" hangingPunct="0">
              <a:lnSpc>
                <a:spcPct val="95000"/>
              </a:lnSpc>
            </a:pPr>
            <a:r>
              <a:rPr lang="en-US" sz="1800" b="1" dirty="0">
                <a:latin typeface="Times New Roman" pitchFamily="18" charset="0"/>
              </a:rPr>
              <a:t>Feedback:</a:t>
            </a:r>
            <a:r>
              <a:rPr lang="en-US" sz="1800" dirty="0">
                <a:latin typeface="Times New Roman" pitchFamily="18" charset="0"/>
              </a:rPr>
              <a:t> If you have comments about how this template worked for you, email to sales@megaprint.com. We listen! Call us at 800-590-7850 if we can help in any way.</a:t>
            </a:r>
            <a:endParaRPr lang="en-US" sz="1800" b="1" dirty="0">
              <a:latin typeface="Times New Roman" pitchFamily="18" charset="0"/>
            </a:endParaRPr>
          </a:p>
        </p:txBody>
      </p:sp>
      <p:sp>
        <p:nvSpPr>
          <p:cNvPr id="2058" name="Text Box 10"/>
          <p:cNvSpPr txBox="1">
            <a:spLocks noChangeArrowheads="1"/>
          </p:cNvSpPr>
          <p:nvPr/>
        </p:nvSpPr>
        <p:spPr bwMode="auto">
          <a:xfrm>
            <a:off x="11582400" y="4368800"/>
            <a:ext cx="9829800" cy="928688"/>
          </a:xfrm>
          <a:prstGeom prst="rect">
            <a:avLst/>
          </a:prstGeom>
          <a:noFill/>
          <a:ln w="9525">
            <a:noFill/>
            <a:miter lim="800000"/>
            <a:headEnd/>
            <a:tailEnd/>
          </a:ln>
          <a:effectLst/>
        </p:spPr>
        <p:txBody>
          <a:bodyPr lIns="60559" tIns="30280" rIns="60559" bIns="30280">
            <a:spAutoFit/>
          </a:bodyPr>
          <a:lstStyle/>
          <a:p>
            <a:pPr defTabSz="2908300">
              <a:spcBef>
                <a:spcPct val="50000"/>
              </a:spcBef>
            </a:pPr>
            <a:r>
              <a:rPr lang="en-US" b="1"/>
              <a:t>Methods</a:t>
            </a:r>
          </a:p>
        </p:txBody>
      </p:sp>
      <p:sp>
        <p:nvSpPr>
          <p:cNvPr id="2059" name="Text Box 11"/>
          <p:cNvSpPr txBox="1">
            <a:spLocks noChangeArrowheads="1"/>
          </p:cNvSpPr>
          <p:nvPr/>
        </p:nvSpPr>
        <p:spPr bwMode="auto">
          <a:xfrm>
            <a:off x="33223200" y="4371975"/>
            <a:ext cx="9829800" cy="928688"/>
          </a:xfrm>
          <a:prstGeom prst="rect">
            <a:avLst/>
          </a:prstGeom>
          <a:noFill/>
          <a:ln w="9525">
            <a:noFill/>
            <a:miter lim="800000"/>
            <a:headEnd/>
            <a:tailEnd/>
          </a:ln>
          <a:effectLst/>
        </p:spPr>
        <p:txBody>
          <a:bodyPr lIns="60559" tIns="30280" rIns="60559" bIns="30280">
            <a:spAutoFit/>
          </a:bodyPr>
          <a:lstStyle/>
          <a:p>
            <a:pPr defTabSz="2908300">
              <a:spcBef>
                <a:spcPct val="50000"/>
              </a:spcBef>
            </a:pPr>
            <a:r>
              <a:rPr lang="en-US" b="1"/>
              <a:t>Conclusions</a:t>
            </a:r>
          </a:p>
        </p:txBody>
      </p:sp>
      <p:sp>
        <p:nvSpPr>
          <p:cNvPr id="2061" name="AutoShape 13"/>
          <p:cNvSpPr>
            <a:spLocks noChangeArrowheads="1"/>
          </p:cNvSpPr>
          <p:nvPr/>
        </p:nvSpPr>
        <p:spPr bwMode="auto">
          <a:xfrm>
            <a:off x="685800" y="254000"/>
            <a:ext cx="42519600" cy="35052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lIns="60559" tIns="30280" rIns="60559" bIns="30280" anchor="ctr"/>
          <a:lstStyle/>
          <a:p>
            <a:pPr defTabSz="2908300"/>
            <a:endParaRPr lang="en-US">
              <a:solidFill>
                <a:schemeClr val="bg1"/>
              </a:solidFill>
            </a:endParaRPr>
          </a:p>
        </p:txBody>
      </p:sp>
      <p:sp>
        <p:nvSpPr>
          <p:cNvPr id="2062" name="Text Box 14"/>
          <p:cNvSpPr txBox="1">
            <a:spLocks noChangeArrowheads="1"/>
          </p:cNvSpPr>
          <p:nvPr/>
        </p:nvSpPr>
        <p:spPr bwMode="auto">
          <a:xfrm>
            <a:off x="1219200" y="431800"/>
            <a:ext cx="40919400" cy="2681288"/>
          </a:xfrm>
          <a:prstGeom prst="rect">
            <a:avLst/>
          </a:prstGeom>
          <a:noFill/>
          <a:ln w="9525">
            <a:noFill/>
            <a:miter lim="800000"/>
            <a:headEnd/>
            <a:tailEnd/>
          </a:ln>
          <a:effectLst/>
        </p:spPr>
        <p:txBody>
          <a:bodyPr lIns="60559" tIns="30280" rIns="60559" bIns="30280">
            <a:spAutoFit/>
          </a:bodyPr>
          <a:lstStyle/>
          <a:p>
            <a:pPr defTabSz="2908300">
              <a:spcBef>
                <a:spcPct val="50000"/>
              </a:spcBef>
            </a:pPr>
            <a:r>
              <a:rPr lang="en-US" sz="8300" b="1"/>
              <a:t>Title of the Research Study</a:t>
            </a:r>
          </a:p>
          <a:p>
            <a:pPr defTabSz="2908300"/>
            <a:r>
              <a:rPr lang="en-US" b="1"/>
              <a:t>PEOPLE WHO DID THE STUDY</a:t>
            </a:r>
          </a:p>
          <a:p>
            <a:pPr defTabSz="2908300"/>
            <a:r>
              <a:rPr lang="en-US" sz="3200" b="1" i="1"/>
              <a:t>UNIVERSITIES AND/OR  HOSPITALS THEY ARE AFFILIATED WITH</a:t>
            </a:r>
            <a:endParaRPr lang="en-US"/>
          </a:p>
        </p:txBody>
      </p:sp>
      <p:sp>
        <p:nvSpPr>
          <p:cNvPr id="2064" name="Text Box 16"/>
          <p:cNvSpPr txBox="1">
            <a:spLocks noChangeArrowheads="1"/>
          </p:cNvSpPr>
          <p:nvPr/>
        </p:nvSpPr>
        <p:spPr bwMode="auto">
          <a:xfrm>
            <a:off x="685800" y="1473200"/>
            <a:ext cx="3657600" cy="1362075"/>
          </a:xfrm>
          <a:prstGeom prst="rect">
            <a:avLst/>
          </a:prstGeom>
          <a:noFill/>
          <a:ln w="9525">
            <a:noFill/>
            <a:miter lim="800000"/>
            <a:headEnd/>
            <a:tailEnd/>
          </a:ln>
          <a:effectLst/>
        </p:spPr>
        <p:txBody>
          <a:bodyPr lIns="60559" tIns="30280" rIns="60559" bIns="30280">
            <a:spAutoFit/>
          </a:bodyPr>
          <a:lstStyle/>
          <a:p>
            <a:pPr defTabSz="2908300">
              <a:spcBef>
                <a:spcPct val="50000"/>
              </a:spcBef>
            </a:pPr>
            <a:r>
              <a:rPr lang="en-US" b="1"/>
              <a:t>Logo</a:t>
            </a:r>
          </a:p>
          <a:p>
            <a:pPr defTabSz="2908300">
              <a:spcBef>
                <a:spcPct val="50000"/>
              </a:spcBef>
            </a:pPr>
            <a:endParaRPr lang="en-US" sz="1900">
              <a:solidFill>
                <a:srgbClr val="FF0000"/>
              </a:solidFill>
            </a:endParaRPr>
          </a:p>
        </p:txBody>
      </p:sp>
      <p:sp>
        <p:nvSpPr>
          <p:cNvPr id="2073" name="Text Box 25"/>
          <p:cNvSpPr txBox="1">
            <a:spLocks noChangeArrowheads="1"/>
          </p:cNvSpPr>
          <p:nvPr/>
        </p:nvSpPr>
        <p:spPr bwMode="auto">
          <a:xfrm>
            <a:off x="23248938" y="10920413"/>
            <a:ext cx="8305800" cy="715962"/>
          </a:xfrm>
          <a:prstGeom prst="rect">
            <a:avLst/>
          </a:prstGeom>
          <a:noFill/>
          <a:ln w="9525">
            <a:noFill/>
            <a:miter lim="800000"/>
            <a:headEnd/>
            <a:tailEnd/>
          </a:ln>
          <a:effectLst/>
        </p:spPr>
        <p:txBody>
          <a:bodyPr lIns="60559" tIns="30280" rIns="60559" bIns="30280">
            <a:spAutoFit/>
          </a:bodyPr>
          <a:lstStyle/>
          <a:p>
            <a:pPr defTabSz="2908300">
              <a:spcBef>
                <a:spcPct val="50000"/>
              </a:spcBef>
            </a:pPr>
            <a:r>
              <a:rPr lang="en-US" sz="4300" b="1" i="1"/>
              <a:t>Figure #2</a:t>
            </a:r>
          </a:p>
        </p:txBody>
      </p:sp>
      <p:sp>
        <p:nvSpPr>
          <p:cNvPr id="2074" name="AutoShape 26"/>
          <p:cNvSpPr>
            <a:spLocks noChangeArrowheads="1"/>
          </p:cNvSpPr>
          <p:nvPr/>
        </p:nvSpPr>
        <p:spPr bwMode="auto">
          <a:xfrm>
            <a:off x="23055263" y="12358688"/>
            <a:ext cx="8382000" cy="8367712"/>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2075" name="Text Box 27"/>
          <p:cNvSpPr txBox="1">
            <a:spLocks noChangeArrowheads="1"/>
          </p:cNvSpPr>
          <p:nvPr/>
        </p:nvSpPr>
        <p:spPr bwMode="auto">
          <a:xfrm>
            <a:off x="33670875" y="16764000"/>
            <a:ext cx="8305800" cy="715963"/>
          </a:xfrm>
          <a:prstGeom prst="rect">
            <a:avLst/>
          </a:prstGeom>
          <a:noFill/>
          <a:ln w="9525">
            <a:noFill/>
            <a:miter lim="800000"/>
            <a:headEnd/>
            <a:tailEnd/>
          </a:ln>
          <a:effectLst/>
        </p:spPr>
        <p:txBody>
          <a:bodyPr lIns="60559" tIns="30280" rIns="60559" bIns="30280">
            <a:spAutoFit/>
          </a:bodyPr>
          <a:lstStyle/>
          <a:p>
            <a:pPr defTabSz="2908300">
              <a:spcBef>
                <a:spcPct val="50000"/>
              </a:spcBef>
            </a:pPr>
            <a:r>
              <a:rPr lang="en-US" sz="4300"/>
              <a:t>Bibliography</a:t>
            </a:r>
          </a:p>
        </p:txBody>
      </p:sp>
      <p:sp>
        <p:nvSpPr>
          <p:cNvPr id="2086" name="Text Box 38"/>
          <p:cNvSpPr txBox="1">
            <a:spLocks noChangeArrowheads="1"/>
          </p:cNvSpPr>
          <p:nvPr/>
        </p:nvSpPr>
        <p:spPr bwMode="auto">
          <a:xfrm>
            <a:off x="33408938" y="17487900"/>
            <a:ext cx="9186862" cy="2787650"/>
          </a:xfrm>
          <a:prstGeom prst="rect">
            <a:avLst/>
          </a:prstGeom>
          <a:noFill/>
          <a:ln w="57150" cmpd="thinThick">
            <a:noFill/>
            <a:miter lim="800000"/>
            <a:headEnd/>
            <a:tailEnd/>
          </a:ln>
          <a:effectLst/>
        </p:spPr>
        <p:txBody>
          <a:bodyPr lIns="40512" tIns="20256" rIns="40512" bIns="20256">
            <a:spAutoFit/>
          </a:bodyPr>
          <a:lstStyle/>
          <a:p>
            <a:pPr marL="227013" indent="-227013" algn="l" defTabSz="404813" eaLnBrk="0" hangingPunct="0">
              <a:lnSpc>
                <a:spcPct val="95000"/>
              </a:lnSpc>
            </a:pPr>
            <a:endParaRPr lang="en-US" sz="1900" b="1">
              <a:latin typeface="Times New Roman" pitchFamily="18" charset="0"/>
            </a:endParaRPr>
          </a:p>
          <a:p>
            <a:pPr marL="227013" indent="-227013" algn="l" defTabSz="404813" eaLnBrk="0" hangingPunct="0">
              <a:lnSpc>
                <a:spcPct val="95000"/>
              </a:lnSpc>
              <a:buFontTx/>
              <a:buAutoNum type="arabicPeriod"/>
            </a:pPr>
            <a:r>
              <a:rPr lang="en-US" sz="1900" b="1">
                <a:latin typeface="Times New Roman" pitchFamily="18" charset="0"/>
              </a:rPr>
              <a:t>Xxxxxxxxxxxxxxxxxxxxxxxxxxxxxxxxxxxxxxxxxxxxxxxxxxxxxxxxxxxxxxxxxxxxxxxxxxxxxxxxxxxxxxxxxxx</a:t>
            </a:r>
          </a:p>
          <a:p>
            <a:pPr marL="227013" indent="-227013" algn="l" defTabSz="404813" eaLnBrk="0" hangingPunct="0">
              <a:lnSpc>
                <a:spcPct val="95000"/>
              </a:lnSpc>
              <a:buFontTx/>
              <a:buAutoNum type="arabicPeriod"/>
            </a:pPr>
            <a:r>
              <a:rPr lang="en-US" sz="1900" b="1">
                <a:latin typeface="Times New Roman" pitchFamily="18" charset="0"/>
              </a:rPr>
              <a:t>Xxxxxxxxxxxxxxxxxxxxxxxxxxxxxxxxxxxxxxxxxxxxxxxxxxxxxxxxxxxxxxxxxxxxxxxxxxxxxxxxxxxxxxxxxxxx</a:t>
            </a:r>
          </a:p>
          <a:p>
            <a:pPr marL="227013" indent="-227013" algn="l" defTabSz="404813" eaLnBrk="0" hangingPunct="0">
              <a:lnSpc>
                <a:spcPct val="95000"/>
              </a:lnSpc>
              <a:buFont typeface="Symbol" pitchFamily="18" charset="2"/>
              <a:buAutoNum type="arabicPeriod"/>
            </a:pPr>
            <a:r>
              <a:rPr lang="en-US" sz="1900" b="1">
                <a:latin typeface="Times New Roman" pitchFamily="18" charset="0"/>
              </a:rPr>
              <a:t>Xxxxxxxxxxxxxxxxxxxxxxxxxxxxxxxxxxxxxxxxxxxxxxxxxxxxxxxxxxxxxxxxxxxxxxxxxxxxxxxxxxxxxxxxxxxxxxxxxxxxxxxxxxxxxxxxxxxxxxx</a:t>
            </a:r>
          </a:p>
          <a:p>
            <a:pPr marL="227013" indent="-227013" algn="l" defTabSz="404813" eaLnBrk="0" hangingPunct="0">
              <a:lnSpc>
                <a:spcPct val="95000"/>
              </a:lnSpc>
              <a:buFont typeface="Symbol" pitchFamily="18" charset="2"/>
              <a:buAutoNum type="arabicPeriod"/>
            </a:pPr>
            <a:r>
              <a:rPr lang="en-US" sz="1900" b="1">
                <a:latin typeface="Times New Roman" pitchFamily="18" charset="0"/>
              </a:rPr>
              <a:t>Xxxxxxxxxxxxxxxxxxxxxxxxxxxxxxxxxxxxxxxxxxxxxxxxxxxxxxxxxxxxxxxxxxxxxxxxxxxxxxxxxxx</a:t>
            </a:r>
          </a:p>
          <a:p>
            <a:pPr marL="227013" indent="-227013" algn="l" defTabSz="404813" eaLnBrk="0" hangingPunct="0">
              <a:lnSpc>
                <a:spcPct val="95000"/>
              </a:lnSpc>
              <a:buFont typeface="Symbol" pitchFamily="18" charset="2"/>
              <a:buAutoNum type="arabicPeriod"/>
            </a:pPr>
            <a:endParaRPr lang="en-US" sz="1900" b="1">
              <a:latin typeface="Times New Roman" pitchFamily="18" charset="0"/>
            </a:endParaRPr>
          </a:p>
        </p:txBody>
      </p:sp>
      <p:sp>
        <p:nvSpPr>
          <p:cNvPr id="2087" name="Text Box 39"/>
          <p:cNvSpPr txBox="1">
            <a:spLocks noChangeArrowheads="1"/>
          </p:cNvSpPr>
          <p:nvPr/>
        </p:nvSpPr>
        <p:spPr bwMode="auto">
          <a:xfrm>
            <a:off x="22391688" y="5943600"/>
            <a:ext cx="9764712" cy="4349750"/>
          </a:xfrm>
          <a:prstGeom prst="rect">
            <a:avLst/>
          </a:prstGeom>
          <a:noFill/>
          <a:ln w="57150" cmpd="thinThick">
            <a:noFill/>
            <a:miter lim="800000"/>
            <a:headEnd/>
            <a:tailEnd/>
          </a:ln>
          <a:effectLst/>
        </p:spPr>
        <p:txBody>
          <a:bodyPr lIns="40512" tIns="20256" rIns="40512" bIns="20256">
            <a:spAutoFit/>
          </a:bodyPr>
          <a:lstStyle/>
          <a:p>
            <a:pPr algn="l" defTabSz="404813" eaLnBrk="0" hangingPunct="0">
              <a:lnSpc>
                <a:spcPct val="95000"/>
              </a:lnSpc>
            </a:pPr>
            <a:r>
              <a:rPr lang="en-US" sz="1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404813" eaLnBrk="0" hangingPunct="0">
              <a:lnSpc>
                <a:spcPct val="95000"/>
              </a:lnSpc>
            </a:pPr>
            <a:endParaRPr lang="en-US" sz="1900">
              <a:latin typeface="Times New Roman" pitchFamily="18" charset="0"/>
            </a:endParaRPr>
          </a:p>
          <a:p>
            <a:pPr algn="l" defTabSz="404813" eaLnBrk="0" hangingPunct="0">
              <a:lnSpc>
                <a:spcPct val="95000"/>
              </a:lnSpc>
            </a:pPr>
            <a:r>
              <a:rPr lang="en-US" sz="1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900" b="1">
              <a:latin typeface="Times New Roman" pitchFamily="18" charset="0"/>
            </a:endParaRPr>
          </a:p>
          <a:p>
            <a:pPr algn="l" defTabSz="404813" eaLnBrk="0" hangingPunct="0">
              <a:lnSpc>
                <a:spcPct val="95000"/>
              </a:lnSpc>
            </a:pPr>
            <a:endParaRPr lang="en-US" sz="1300">
              <a:latin typeface="Times New Roman" pitchFamily="18" charset="0"/>
            </a:endParaRPr>
          </a:p>
        </p:txBody>
      </p:sp>
      <p:sp>
        <p:nvSpPr>
          <p:cNvPr id="2088" name="Text Box 40"/>
          <p:cNvSpPr txBox="1">
            <a:spLocks noChangeArrowheads="1"/>
          </p:cNvSpPr>
          <p:nvPr/>
        </p:nvSpPr>
        <p:spPr bwMode="auto">
          <a:xfrm>
            <a:off x="33172400" y="5972175"/>
            <a:ext cx="9691688" cy="4349750"/>
          </a:xfrm>
          <a:prstGeom prst="rect">
            <a:avLst/>
          </a:prstGeom>
          <a:noFill/>
          <a:ln w="57150" cmpd="thinThick">
            <a:noFill/>
            <a:miter lim="800000"/>
            <a:headEnd/>
            <a:tailEnd/>
          </a:ln>
          <a:effectLst/>
        </p:spPr>
        <p:txBody>
          <a:bodyPr lIns="40512" tIns="20256" rIns="40512" bIns="20256">
            <a:spAutoFit/>
          </a:bodyPr>
          <a:lstStyle/>
          <a:p>
            <a:pPr algn="l" defTabSz="404813" eaLnBrk="0" hangingPunct="0">
              <a:lnSpc>
                <a:spcPct val="95000"/>
              </a:lnSpc>
            </a:pPr>
            <a:r>
              <a:rPr lang="en-US" sz="1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404813" eaLnBrk="0" hangingPunct="0">
              <a:lnSpc>
                <a:spcPct val="95000"/>
              </a:lnSpc>
            </a:pPr>
            <a:endParaRPr lang="en-US" sz="1900">
              <a:latin typeface="Times New Roman" pitchFamily="18" charset="0"/>
            </a:endParaRPr>
          </a:p>
          <a:p>
            <a:pPr algn="l" defTabSz="404813" eaLnBrk="0" hangingPunct="0">
              <a:lnSpc>
                <a:spcPct val="95000"/>
              </a:lnSpc>
            </a:pPr>
            <a:r>
              <a:rPr lang="en-US" sz="1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900" b="1">
              <a:latin typeface="Times New Roman" pitchFamily="18" charset="0"/>
            </a:endParaRPr>
          </a:p>
          <a:p>
            <a:pPr algn="l" defTabSz="404813" eaLnBrk="0" hangingPunct="0">
              <a:lnSpc>
                <a:spcPct val="95000"/>
              </a:lnSpc>
            </a:pPr>
            <a:endParaRPr lang="en-US" sz="1300">
              <a:latin typeface="Times New Roman" pitchFamily="18" charset="0"/>
            </a:endParaRPr>
          </a:p>
        </p:txBody>
      </p:sp>
      <p:sp>
        <p:nvSpPr>
          <p:cNvPr id="2090" name="Text Box 42"/>
          <p:cNvSpPr txBox="1">
            <a:spLocks noChangeArrowheads="1"/>
          </p:cNvSpPr>
          <p:nvPr/>
        </p:nvSpPr>
        <p:spPr bwMode="auto">
          <a:xfrm>
            <a:off x="838200" y="4368800"/>
            <a:ext cx="9829800" cy="928688"/>
          </a:xfrm>
          <a:prstGeom prst="rect">
            <a:avLst/>
          </a:prstGeom>
          <a:noFill/>
          <a:ln w="9525">
            <a:noFill/>
            <a:miter lim="800000"/>
            <a:headEnd/>
            <a:tailEnd/>
          </a:ln>
          <a:effectLst/>
        </p:spPr>
        <p:txBody>
          <a:bodyPr lIns="60559" tIns="30280" rIns="60559" bIns="30280">
            <a:spAutoFit/>
          </a:bodyPr>
          <a:lstStyle/>
          <a:p>
            <a:pPr defTabSz="2908300">
              <a:spcBef>
                <a:spcPct val="50000"/>
              </a:spcBef>
            </a:pPr>
            <a:r>
              <a:rPr lang="en-US" b="1"/>
              <a:t>Introduction</a:t>
            </a:r>
          </a:p>
        </p:txBody>
      </p:sp>
      <p:sp>
        <p:nvSpPr>
          <p:cNvPr id="2091" name="Text Box 43"/>
          <p:cNvSpPr txBox="1">
            <a:spLocks noChangeArrowheads="1"/>
          </p:cNvSpPr>
          <p:nvPr/>
        </p:nvSpPr>
        <p:spPr bwMode="auto">
          <a:xfrm>
            <a:off x="22326600" y="4376738"/>
            <a:ext cx="9829800" cy="928687"/>
          </a:xfrm>
          <a:prstGeom prst="rect">
            <a:avLst/>
          </a:prstGeom>
          <a:noFill/>
          <a:ln w="9525">
            <a:noFill/>
            <a:miter lim="800000"/>
            <a:headEnd/>
            <a:tailEnd/>
          </a:ln>
          <a:effectLst/>
        </p:spPr>
        <p:txBody>
          <a:bodyPr lIns="60559" tIns="30280" rIns="60559" bIns="30280">
            <a:spAutoFit/>
          </a:bodyPr>
          <a:lstStyle/>
          <a:p>
            <a:pPr defTabSz="2908300">
              <a:spcBef>
                <a:spcPct val="50000"/>
              </a:spcBef>
            </a:pPr>
            <a:r>
              <a:rPr lang="en-US" b="1"/>
              <a:t>Results</a:t>
            </a:r>
          </a:p>
        </p:txBody>
      </p:sp>
      <p:sp>
        <p:nvSpPr>
          <p:cNvPr id="2097" name="Text Box 49"/>
          <p:cNvSpPr txBox="1">
            <a:spLocks noChangeArrowheads="1"/>
          </p:cNvSpPr>
          <p:nvPr/>
        </p:nvSpPr>
        <p:spPr bwMode="auto">
          <a:xfrm>
            <a:off x="39393813" y="1493838"/>
            <a:ext cx="3657600" cy="1362075"/>
          </a:xfrm>
          <a:prstGeom prst="rect">
            <a:avLst/>
          </a:prstGeom>
          <a:noFill/>
          <a:ln w="9525">
            <a:noFill/>
            <a:miter lim="800000"/>
            <a:headEnd/>
            <a:tailEnd/>
          </a:ln>
          <a:effectLst/>
        </p:spPr>
        <p:txBody>
          <a:bodyPr lIns="60559" tIns="30280" rIns="60559" bIns="30280">
            <a:spAutoFit/>
          </a:bodyPr>
          <a:lstStyle/>
          <a:p>
            <a:pPr defTabSz="2908300">
              <a:spcBef>
                <a:spcPct val="50000"/>
              </a:spcBef>
            </a:pPr>
            <a:r>
              <a:rPr lang="en-US" b="1"/>
              <a:t>Logo</a:t>
            </a:r>
          </a:p>
          <a:p>
            <a:pPr defTabSz="2908300">
              <a:spcBef>
                <a:spcPct val="50000"/>
              </a:spcBef>
            </a:pPr>
            <a:endParaRPr lang="en-US" sz="1900">
              <a:solidFill>
                <a:srgbClr val="FF0000"/>
              </a:solidFill>
            </a:endParaRPr>
          </a:p>
        </p:txBody>
      </p:sp>
      <p:sp>
        <p:nvSpPr>
          <p:cNvPr id="24" name="Text Box 19">
            <a:hlinkClick r:id="rId3"/>
          </p:cNvPr>
          <p:cNvSpPr txBox="1">
            <a:spLocks noChangeArrowheads="1"/>
          </p:cNvSpPr>
          <p:nvPr/>
        </p:nvSpPr>
        <p:spPr bwMode="auto">
          <a:xfrm>
            <a:off x="4497388" y="22515896"/>
            <a:ext cx="33640712" cy="1015663"/>
          </a:xfrm>
          <a:prstGeom prst="rect">
            <a:avLst/>
          </a:prstGeom>
          <a:noFill/>
          <a:ln w="9525">
            <a:noFill/>
            <a:miter lim="800000"/>
            <a:headEnd/>
            <a:tailEnd/>
          </a:ln>
          <a:effectLst/>
        </p:spPr>
        <p:txBody>
          <a:bodyPr wrap="square">
            <a:spAutoFit/>
          </a:bodyPr>
          <a:lstStyle/>
          <a:p>
            <a:pPr defTabSz="4389438">
              <a:spcBef>
                <a:spcPct val="50000"/>
              </a:spcBef>
            </a:pPr>
            <a:r>
              <a:rPr lang="en-US" sz="6000" b="1" i="1" dirty="0">
                <a:solidFill>
                  <a:srgbClr val="0046D2"/>
                </a:solidFill>
              </a:rPr>
              <a:t>Order online at    https://www.postersession.com/order/</a:t>
            </a:r>
          </a:p>
        </p:txBody>
      </p:sp>
      <p:sp>
        <p:nvSpPr>
          <p:cNvPr id="25" name="Text Box 19"/>
          <p:cNvSpPr txBox="1">
            <a:spLocks noChangeArrowheads="1"/>
          </p:cNvSpPr>
          <p:nvPr/>
        </p:nvSpPr>
        <p:spPr bwMode="auto">
          <a:xfrm>
            <a:off x="12509829" y="8832492"/>
            <a:ext cx="7042150" cy="1588127"/>
          </a:xfrm>
          <a:prstGeom prst="rect">
            <a:avLst/>
          </a:prstGeom>
          <a:noFill/>
          <a:ln w="9525">
            <a:noFill/>
            <a:miter lim="800000"/>
            <a:headEnd/>
            <a:tailEnd/>
          </a:ln>
          <a:effectLst>
            <a:outerShdw blurRad="50800" dist="38100" dir="2700000" algn="tl" rotWithShape="0">
              <a:prstClr val="black">
                <a:alpha val="25000"/>
              </a:prstClr>
            </a:outerShdw>
          </a:effectLst>
        </p:spPr>
        <p:txBody>
          <a:bodyPr wrap="square">
            <a:spAutoFit/>
          </a:bodyPr>
          <a:lstStyle/>
          <a:p>
            <a:pPr algn="l" defTabSz="4389438">
              <a:lnSpc>
                <a:spcPct val="90000"/>
              </a:lnSpc>
              <a:spcBef>
                <a:spcPct val="50000"/>
              </a:spcBef>
            </a:pPr>
            <a:r>
              <a:rPr lang="en-US" sz="5400" b="1" i="1" dirty="0">
                <a:solidFill>
                  <a:srgbClr val="FC8004"/>
                </a:solidFill>
              </a:rPr>
              <a:t>Why buy from </a:t>
            </a:r>
            <a:br>
              <a:rPr lang="en-US" sz="5400" b="1" i="1" dirty="0">
                <a:solidFill>
                  <a:srgbClr val="FC8004"/>
                </a:solidFill>
              </a:rPr>
            </a:br>
            <a:r>
              <a:rPr lang="en-US" sz="5400" b="1" i="1" dirty="0">
                <a:solidFill>
                  <a:srgbClr val="FC8004"/>
                </a:solidFill>
              </a:rPr>
              <a:t>postersession.com?</a:t>
            </a:r>
          </a:p>
        </p:txBody>
      </p:sp>
      <p:sp>
        <p:nvSpPr>
          <p:cNvPr id="26" name="Text Box 19"/>
          <p:cNvSpPr txBox="1">
            <a:spLocks noChangeArrowheads="1"/>
          </p:cNvSpPr>
          <p:nvPr/>
        </p:nvSpPr>
        <p:spPr bwMode="auto">
          <a:xfrm>
            <a:off x="12265572" y="10703699"/>
            <a:ext cx="8607973" cy="8894743"/>
          </a:xfrm>
          <a:prstGeom prst="rect">
            <a:avLst/>
          </a:prstGeom>
          <a:noFill/>
          <a:ln w="9525">
            <a:noFill/>
            <a:miter lim="800000"/>
            <a:headEnd/>
            <a:tailEnd/>
          </a:ln>
          <a:effectLst/>
        </p:spPr>
        <p:txBody>
          <a:bodyPr wrap="square">
            <a:spAutoFit/>
          </a:bodyPr>
          <a:lstStyle/>
          <a:p>
            <a:pPr marL="401638" indent="-401638" algn="l" defTabSz="4389438">
              <a:spcBef>
                <a:spcPct val="50000"/>
              </a:spcBef>
              <a:buFont typeface="Arial" panose="020B0604020202020204" pitchFamily="34" charset="0"/>
              <a:buChar char="•"/>
            </a:pPr>
            <a:r>
              <a:rPr lang="en-US" sz="4400" b="1" i="1" dirty="0">
                <a:solidFill>
                  <a:srgbClr val="FC8004"/>
                </a:solidFill>
              </a:rPr>
              <a:t>Files here by noon ship the same day!</a:t>
            </a:r>
          </a:p>
          <a:p>
            <a:pPr marL="401638" indent="-401638" algn="l" defTabSz="4389438">
              <a:spcBef>
                <a:spcPct val="50000"/>
              </a:spcBef>
              <a:buFont typeface="Arial" panose="020B0604020202020204" pitchFamily="34" charset="0"/>
              <a:buChar char="•"/>
            </a:pPr>
            <a:r>
              <a:rPr lang="en-US" sz="4400" b="1" i="1" dirty="0">
                <a:solidFill>
                  <a:srgbClr val="FC8004"/>
                </a:solidFill>
              </a:rPr>
              <a:t>Premium materials!</a:t>
            </a:r>
          </a:p>
          <a:p>
            <a:pPr marL="401638" indent="-401638" algn="l" defTabSz="4389438">
              <a:spcBef>
                <a:spcPct val="50000"/>
              </a:spcBef>
              <a:buFont typeface="Arial" panose="020B0604020202020204" pitchFamily="34" charset="0"/>
              <a:buChar char="•"/>
            </a:pPr>
            <a:r>
              <a:rPr lang="en-US" sz="4400" b="1" i="1" dirty="0">
                <a:solidFill>
                  <a:srgbClr val="FC8004"/>
                </a:solidFill>
              </a:rPr>
              <a:t>Foldable fabric, laminated, and paper posters!</a:t>
            </a:r>
          </a:p>
          <a:p>
            <a:pPr marL="401638" indent="-401638" algn="l" defTabSz="4389438">
              <a:spcBef>
                <a:spcPct val="50000"/>
              </a:spcBef>
              <a:buFont typeface="Arial" panose="020B0604020202020204" pitchFamily="34" charset="0"/>
              <a:buChar char="•"/>
            </a:pPr>
            <a:r>
              <a:rPr lang="en-US" sz="4400" b="1" i="1" dirty="0">
                <a:solidFill>
                  <a:srgbClr val="FC8004"/>
                </a:solidFill>
              </a:rPr>
              <a:t>Sizes to 4’ x 20’</a:t>
            </a:r>
          </a:p>
          <a:p>
            <a:pPr marL="401638" indent="-401638" algn="l" defTabSz="4389438">
              <a:spcBef>
                <a:spcPct val="50000"/>
              </a:spcBef>
              <a:buFont typeface="Arial" panose="020B0604020202020204" pitchFamily="34" charset="0"/>
              <a:buChar char="•"/>
            </a:pPr>
            <a:r>
              <a:rPr lang="en-US" sz="4400" b="1" i="1" dirty="0">
                <a:solidFill>
                  <a:srgbClr val="FC8004"/>
                </a:solidFill>
              </a:rPr>
              <a:t>Every file gets reviewed by an experienced graphic designer</a:t>
            </a:r>
          </a:p>
          <a:p>
            <a:pPr marL="401638" indent="-401638" algn="l" defTabSz="4389438">
              <a:spcBef>
                <a:spcPct val="50000"/>
              </a:spcBef>
              <a:buFont typeface="Arial" panose="020B0604020202020204" pitchFamily="34" charset="0"/>
              <a:buChar char="•"/>
            </a:pPr>
            <a:r>
              <a:rPr lang="en-US" sz="4400" b="1" i="1" dirty="0">
                <a:solidFill>
                  <a:srgbClr val="FC8004"/>
                </a:solidFill>
              </a:rPr>
              <a:t>Free phone support</a:t>
            </a:r>
          </a:p>
          <a:p>
            <a:pPr marL="401638" indent="-401638" algn="l" defTabSz="4389438">
              <a:spcBef>
                <a:spcPct val="50000"/>
              </a:spcBef>
              <a:buFont typeface="Arial" panose="020B0604020202020204" pitchFamily="34" charset="0"/>
              <a:buChar char="•"/>
            </a:pPr>
            <a:r>
              <a:rPr lang="en-US" sz="4400" b="1" i="1" dirty="0">
                <a:solidFill>
                  <a:srgbClr val="FC8004"/>
                </a:solidFill>
              </a:rPr>
              <a:t>Secure online ordering</a:t>
            </a:r>
            <a:endParaRPr lang="en-US" sz="4400" b="1" i="1" dirty="0"/>
          </a:p>
        </p:txBody>
      </p:sp>
      <p:pic>
        <p:nvPicPr>
          <p:cNvPr id="27"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17055" y="5197812"/>
            <a:ext cx="3113849" cy="3102055"/>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7">
            <a:hlinkClick r:id="rId3"/>
          </p:cNvPr>
          <p:cNvPicPr>
            <a:picLocks noChangeAspect="1"/>
          </p:cNvPicPr>
          <p:nvPr/>
        </p:nvPicPr>
        <p:blipFill rotWithShape="1">
          <a:blip r:embed="rId5" cstate="print">
            <a:extLst>
              <a:ext uri="{28A0092B-C50C-407E-A947-70E740481C1C}">
                <a14:useLocalDpi xmlns:a14="http://schemas.microsoft.com/office/drawing/2010/main" val="0"/>
              </a:ext>
            </a:extLst>
          </a:blip>
          <a:srcRect l="12787"/>
          <a:stretch/>
        </p:blipFill>
        <p:spPr>
          <a:xfrm>
            <a:off x="16727200" y="6244343"/>
            <a:ext cx="3074290" cy="2643761"/>
          </a:xfrm>
          <a:prstGeom prst="rect">
            <a:avLst/>
          </a:prstGeom>
        </p:spPr>
      </p:pic>
    </p:spTree>
  </p:cSld>
  <p:clrMapOvr>
    <a:masterClrMapping/>
  </p:clrMapOvr>
</p:sld>
</file>

<file path=ppt/theme/theme1.xml><?xml version="1.0" encoding="utf-8"?>
<a:theme xmlns:a="http://schemas.openxmlformats.org/drawingml/2006/main" name="Default Design">
  <a:themeElements>
    <a:clrScheme name="Custom 26">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908300" rtl="0" eaLnBrk="1" fontAlgn="base" latinLnBrk="0" hangingPunct="1">
          <a:lnSpc>
            <a:spcPct val="100000"/>
          </a:lnSpc>
          <a:spcBef>
            <a:spcPct val="0"/>
          </a:spcBef>
          <a:spcAft>
            <a:spcPct val="0"/>
          </a:spcAft>
          <a:buClrTx/>
          <a:buSzTx/>
          <a:buFontTx/>
          <a:buNone/>
          <a:tabLst/>
          <a:defRPr kumimoji="0" lang="en-US" sz="57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908300" rtl="0" eaLnBrk="1" fontAlgn="base" latinLnBrk="0" hangingPunct="1">
          <a:lnSpc>
            <a:spcPct val="100000"/>
          </a:lnSpc>
          <a:spcBef>
            <a:spcPct val="0"/>
          </a:spcBef>
          <a:spcAft>
            <a:spcPct val="0"/>
          </a:spcAft>
          <a:buClrTx/>
          <a:buSzTx/>
          <a:buFontTx/>
          <a:buNone/>
          <a:tabLst/>
          <a:defRPr kumimoji="0" lang="en-US" sz="57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TotalTime>
  <Words>702</Words>
  <Application>Microsoft Office PowerPoint</Application>
  <PresentationFormat>Custom</PresentationFormat>
  <Paragraphs>57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Symbol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48x96 Horizontal Template</dc:title>
  <dc:creator>Ethan Shulda;www.postersession.com</dc:creator>
  <cp:keywords>www.postersession.com</cp:keywords>
  <dc:description>©MegaPrint Inc. 2009-2105</dc:description>
  <cp:lastModifiedBy>Gail Bean</cp:lastModifiedBy>
  <cp:revision>43</cp:revision>
  <dcterms:created xsi:type="dcterms:W3CDTF">2008-12-04T00:20:37Z</dcterms:created>
  <dcterms:modified xsi:type="dcterms:W3CDTF">2017-12-15T18:58:53Z</dcterms:modified>
  <cp:category>Research Poster</cp:category>
</cp:coreProperties>
</file>