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1945600"/>
  <p:notesSz cx="6715125" cy="9239250"/>
  <p:defaultTextStyle>
    <a:defPPr>
      <a:defRPr lang="en-US"/>
    </a:defPPr>
    <a:lvl1pPr algn="ctr" rtl="0" fontAlgn="base">
      <a:spcBef>
        <a:spcPct val="0"/>
      </a:spcBef>
      <a:spcAft>
        <a:spcPct val="0"/>
      </a:spcAft>
      <a:defRPr sz="6100" kern="1200">
        <a:solidFill>
          <a:schemeClr val="tx1"/>
        </a:solidFill>
        <a:latin typeface="Arial" charset="0"/>
        <a:ea typeface="+mn-ea"/>
        <a:cs typeface="+mn-cs"/>
      </a:defRPr>
    </a:lvl1pPr>
    <a:lvl2pPr marL="457200" algn="ctr" rtl="0" fontAlgn="base">
      <a:spcBef>
        <a:spcPct val="0"/>
      </a:spcBef>
      <a:spcAft>
        <a:spcPct val="0"/>
      </a:spcAft>
      <a:defRPr sz="6100" kern="1200">
        <a:solidFill>
          <a:schemeClr val="tx1"/>
        </a:solidFill>
        <a:latin typeface="Arial" charset="0"/>
        <a:ea typeface="+mn-ea"/>
        <a:cs typeface="+mn-cs"/>
      </a:defRPr>
    </a:lvl2pPr>
    <a:lvl3pPr marL="914400" algn="ctr" rtl="0" fontAlgn="base">
      <a:spcBef>
        <a:spcPct val="0"/>
      </a:spcBef>
      <a:spcAft>
        <a:spcPct val="0"/>
      </a:spcAft>
      <a:defRPr sz="6100" kern="1200">
        <a:solidFill>
          <a:schemeClr val="tx1"/>
        </a:solidFill>
        <a:latin typeface="Arial" charset="0"/>
        <a:ea typeface="+mn-ea"/>
        <a:cs typeface="+mn-cs"/>
      </a:defRPr>
    </a:lvl3pPr>
    <a:lvl4pPr marL="1371600" algn="ctr" rtl="0" fontAlgn="base">
      <a:spcBef>
        <a:spcPct val="0"/>
      </a:spcBef>
      <a:spcAft>
        <a:spcPct val="0"/>
      </a:spcAft>
      <a:defRPr sz="6100" kern="1200">
        <a:solidFill>
          <a:schemeClr val="tx1"/>
        </a:solidFill>
        <a:latin typeface="Arial" charset="0"/>
        <a:ea typeface="+mn-ea"/>
        <a:cs typeface="+mn-cs"/>
      </a:defRPr>
    </a:lvl4pPr>
    <a:lvl5pPr marL="1828800" algn="ctr" rtl="0" fontAlgn="base">
      <a:spcBef>
        <a:spcPct val="0"/>
      </a:spcBef>
      <a:spcAft>
        <a:spcPct val="0"/>
      </a:spcAft>
      <a:defRPr sz="6100" kern="1200">
        <a:solidFill>
          <a:schemeClr val="tx1"/>
        </a:solidFill>
        <a:latin typeface="Arial" charset="0"/>
        <a:ea typeface="+mn-ea"/>
        <a:cs typeface="+mn-cs"/>
      </a:defRPr>
    </a:lvl5pPr>
    <a:lvl6pPr marL="2286000" algn="l" defTabSz="914400" rtl="0" eaLnBrk="1" latinLnBrk="0" hangingPunct="1">
      <a:defRPr sz="6100" kern="1200">
        <a:solidFill>
          <a:schemeClr val="tx1"/>
        </a:solidFill>
        <a:latin typeface="Arial" charset="0"/>
        <a:ea typeface="+mn-ea"/>
        <a:cs typeface="+mn-cs"/>
      </a:defRPr>
    </a:lvl6pPr>
    <a:lvl7pPr marL="2743200" algn="l" defTabSz="914400" rtl="0" eaLnBrk="1" latinLnBrk="0" hangingPunct="1">
      <a:defRPr sz="6100" kern="1200">
        <a:solidFill>
          <a:schemeClr val="tx1"/>
        </a:solidFill>
        <a:latin typeface="Arial" charset="0"/>
        <a:ea typeface="+mn-ea"/>
        <a:cs typeface="+mn-cs"/>
      </a:defRPr>
    </a:lvl7pPr>
    <a:lvl8pPr marL="3200400" algn="l" defTabSz="914400" rtl="0" eaLnBrk="1" latinLnBrk="0" hangingPunct="1">
      <a:defRPr sz="6100" kern="1200">
        <a:solidFill>
          <a:schemeClr val="tx1"/>
        </a:solidFill>
        <a:latin typeface="Arial" charset="0"/>
        <a:ea typeface="+mn-ea"/>
        <a:cs typeface="+mn-cs"/>
      </a:defRPr>
    </a:lvl8pPr>
    <a:lvl9pPr marL="3657600" algn="l" defTabSz="914400" rtl="0" eaLnBrk="1" latinLnBrk="0" hangingPunct="1">
      <a:defRPr sz="6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922">
          <p15:clr>
            <a:srgbClr val="A4A3A4"/>
          </p15:clr>
        </p15:guide>
        <p15:guide id="2" orient="horz" pos="13464">
          <p15:clr>
            <a:srgbClr val="A4A3A4"/>
          </p15:clr>
        </p15:guide>
        <p15:guide id="3"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4"/>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31" autoAdjust="0"/>
    <p:restoredTop sz="94660"/>
  </p:normalViewPr>
  <p:slideViewPr>
    <p:cSldViewPr snapToGrid="0">
      <p:cViewPr varScale="1">
        <p:scale>
          <a:sx n="34" d="100"/>
          <a:sy n="34" d="100"/>
        </p:scale>
        <p:origin x="1530" y="24"/>
      </p:cViewPr>
      <p:guideLst>
        <p:guide orient="horz" pos="6922"/>
        <p:guide orient="horz" pos="1346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C177D19-4A9C-4854-AD26-091DB4EDB972}" type="slidenum">
              <a:rPr lang="en-US"/>
              <a:pPr/>
              <a:t>‹#›</a:t>
            </a:fld>
            <a:endParaRPr lang="en-US"/>
          </a:p>
        </p:txBody>
      </p:sp>
    </p:spTree>
    <p:extLst>
      <p:ext uri="{BB962C8B-B14F-4D97-AF65-F5344CB8AC3E}">
        <p14:creationId xmlns:p14="http://schemas.microsoft.com/office/powerpoint/2010/main" val="36568668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5A4CA-B620-4ADE-BC8D-AE1AF25ED859}"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extBox 1">
            <a:extLst>
              <a:ext uri="{FF2B5EF4-FFF2-40B4-BE49-F238E27FC236}">
                <a16:creationId xmlns:a16="http://schemas.microsoft.com/office/drawing/2014/main" id="{C3A9CB0A-E25F-49CE-A12B-BCDF53D1AF95}"/>
              </a:ext>
            </a:extLst>
          </p:cNvPr>
          <p:cNvSpPr txBox="1"/>
          <p:nvPr userDrawn="1"/>
        </p:nvSpPr>
        <p:spPr>
          <a:xfrm>
            <a:off x="191996" y="21566866"/>
            <a:ext cx="1563248" cy="24622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a:solidFill>
                  <a:srgbClr val="003064"/>
                </a:solidFill>
              </a:rPr>
              <a:t>www.postersession.com</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6761440" y="21610320"/>
            <a:ext cx="3212917" cy="16501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9981965" y="21516257"/>
            <a:ext cx="2106410" cy="307777"/>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400" dirty="0">
                <a:solidFill>
                  <a:schemeClr val="bg1"/>
                </a:solidFill>
              </a:rPr>
              <a:t>www.postersession.com</a:t>
            </a:r>
          </a:p>
        </p:txBody>
      </p:sp>
      <p:sp>
        <p:nvSpPr>
          <p:cNvPr id="4" name="TextBox 1">
            <a:extLst>
              <a:ext uri="{FF2B5EF4-FFF2-40B4-BE49-F238E27FC236}">
                <a16:creationId xmlns:a16="http://schemas.microsoft.com/office/drawing/2014/main" id="{8F1B27D3-F669-480B-83CD-10EDAF30219B}"/>
              </a:ext>
            </a:extLst>
          </p:cNvPr>
          <p:cNvSpPr txBox="1"/>
          <p:nvPr userDrawn="1"/>
        </p:nvSpPr>
        <p:spPr>
          <a:xfrm>
            <a:off x="0" y="21822489"/>
            <a:ext cx="461986"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135313" rtl="0" fontAlgn="base">
        <a:spcBef>
          <a:spcPct val="0"/>
        </a:spcBef>
        <a:spcAft>
          <a:spcPct val="0"/>
        </a:spcAft>
        <a:defRPr sz="15100">
          <a:solidFill>
            <a:schemeClr val="tx2"/>
          </a:solidFill>
          <a:latin typeface="+mj-lt"/>
          <a:ea typeface="+mj-ea"/>
          <a:cs typeface="+mj-cs"/>
        </a:defRPr>
      </a:lvl1pPr>
      <a:lvl2pPr algn="ctr" defTabSz="3135313" rtl="0" fontAlgn="base">
        <a:spcBef>
          <a:spcPct val="0"/>
        </a:spcBef>
        <a:spcAft>
          <a:spcPct val="0"/>
        </a:spcAft>
        <a:defRPr sz="15100">
          <a:solidFill>
            <a:schemeClr val="tx2"/>
          </a:solidFill>
          <a:latin typeface="Arial" charset="0"/>
        </a:defRPr>
      </a:lvl2pPr>
      <a:lvl3pPr algn="ctr" defTabSz="3135313" rtl="0" fontAlgn="base">
        <a:spcBef>
          <a:spcPct val="0"/>
        </a:spcBef>
        <a:spcAft>
          <a:spcPct val="0"/>
        </a:spcAft>
        <a:defRPr sz="15100">
          <a:solidFill>
            <a:schemeClr val="tx2"/>
          </a:solidFill>
          <a:latin typeface="Arial" charset="0"/>
        </a:defRPr>
      </a:lvl3pPr>
      <a:lvl4pPr algn="ctr" defTabSz="3135313" rtl="0" fontAlgn="base">
        <a:spcBef>
          <a:spcPct val="0"/>
        </a:spcBef>
        <a:spcAft>
          <a:spcPct val="0"/>
        </a:spcAft>
        <a:defRPr sz="15100">
          <a:solidFill>
            <a:schemeClr val="tx2"/>
          </a:solidFill>
          <a:latin typeface="Arial" charset="0"/>
        </a:defRPr>
      </a:lvl4pPr>
      <a:lvl5pPr algn="ctr" defTabSz="3135313" rtl="0" fontAlgn="base">
        <a:spcBef>
          <a:spcPct val="0"/>
        </a:spcBef>
        <a:spcAft>
          <a:spcPct val="0"/>
        </a:spcAft>
        <a:defRPr sz="15100">
          <a:solidFill>
            <a:schemeClr val="tx2"/>
          </a:solidFill>
          <a:latin typeface="Arial" charset="0"/>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fontAlgn="base">
        <a:spcBef>
          <a:spcPct val="20000"/>
        </a:spcBef>
        <a:spcAft>
          <a:spcPct val="0"/>
        </a:spcAft>
        <a:buChar char="•"/>
        <a:defRPr sz="11000">
          <a:solidFill>
            <a:schemeClr val="tx1"/>
          </a:solidFill>
          <a:latin typeface="+mn-lt"/>
          <a:ea typeface="+mn-ea"/>
          <a:cs typeface="+mn-cs"/>
        </a:defRPr>
      </a:lvl1pPr>
      <a:lvl2pPr marL="2546350" indent="-979488" algn="l" defTabSz="3135313" rtl="0" fontAlgn="base">
        <a:spcBef>
          <a:spcPct val="20000"/>
        </a:spcBef>
        <a:spcAft>
          <a:spcPct val="0"/>
        </a:spcAft>
        <a:buChar char="–"/>
        <a:defRPr sz="9600">
          <a:solidFill>
            <a:schemeClr val="tx1"/>
          </a:solidFill>
          <a:latin typeface="+mn-lt"/>
        </a:defRPr>
      </a:lvl2pPr>
      <a:lvl3pPr marL="3917950" indent="-782638" algn="l" defTabSz="3135313" rtl="0" fontAlgn="base">
        <a:spcBef>
          <a:spcPct val="20000"/>
        </a:spcBef>
        <a:spcAft>
          <a:spcPct val="0"/>
        </a:spcAft>
        <a:buChar char="•"/>
        <a:defRPr sz="8200">
          <a:solidFill>
            <a:schemeClr val="tx1"/>
          </a:solidFill>
          <a:latin typeface="+mn-lt"/>
        </a:defRPr>
      </a:lvl3pPr>
      <a:lvl4pPr marL="5484813" indent="-782638" algn="l" defTabSz="3135313" rtl="0" fontAlgn="base">
        <a:spcBef>
          <a:spcPct val="20000"/>
        </a:spcBef>
        <a:spcAft>
          <a:spcPct val="0"/>
        </a:spcAft>
        <a:buChar char="–"/>
        <a:defRPr sz="6900">
          <a:solidFill>
            <a:schemeClr val="tx1"/>
          </a:solidFill>
          <a:latin typeface="+mn-lt"/>
        </a:defRPr>
      </a:lvl4pPr>
      <a:lvl5pPr marL="7053263" indent="-782638" algn="l" defTabSz="3135313" rtl="0" fontAlgn="base">
        <a:spcBef>
          <a:spcPct val="20000"/>
        </a:spcBef>
        <a:spcAft>
          <a:spcPct val="0"/>
        </a:spcAft>
        <a:buChar char="»"/>
        <a:defRPr sz="6900">
          <a:solidFill>
            <a:schemeClr val="tx1"/>
          </a:solidFill>
          <a:latin typeface="+mn-lt"/>
        </a:defRPr>
      </a:lvl5pPr>
      <a:lvl6pPr marL="7510463" indent="-782638" algn="l" defTabSz="3135313" rtl="0" fontAlgn="base">
        <a:spcBef>
          <a:spcPct val="20000"/>
        </a:spcBef>
        <a:spcAft>
          <a:spcPct val="0"/>
        </a:spcAft>
        <a:buChar char="»"/>
        <a:defRPr sz="6900">
          <a:solidFill>
            <a:schemeClr val="tx1"/>
          </a:solidFill>
          <a:latin typeface="+mn-lt"/>
        </a:defRPr>
      </a:lvl6pPr>
      <a:lvl7pPr marL="7967663" indent="-782638" algn="l" defTabSz="3135313" rtl="0" fontAlgn="base">
        <a:spcBef>
          <a:spcPct val="20000"/>
        </a:spcBef>
        <a:spcAft>
          <a:spcPct val="0"/>
        </a:spcAft>
        <a:buChar char="»"/>
        <a:defRPr sz="6900">
          <a:solidFill>
            <a:schemeClr val="tx1"/>
          </a:solidFill>
          <a:latin typeface="+mn-lt"/>
        </a:defRPr>
      </a:lvl7pPr>
      <a:lvl8pPr marL="8424863" indent="-782638" algn="l" defTabSz="3135313" rtl="0" fontAlgn="base">
        <a:spcBef>
          <a:spcPct val="20000"/>
        </a:spcBef>
        <a:spcAft>
          <a:spcPct val="0"/>
        </a:spcAft>
        <a:buChar char="»"/>
        <a:defRPr sz="6900">
          <a:solidFill>
            <a:schemeClr val="tx1"/>
          </a:solidFill>
          <a:latin typeface="+mn-lt"/>
        </a:defRPr>
      </a:lvl8pPr>
      <a:lvl9pPr marL="8882063" indent="-782638"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631650" y="4064000"/>
            <a:ext cx="77724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8515350" y="4064000"/>
            <a:ext cx="77724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6573500" y="4064000"/>
            <a:ext cx="77724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457200" y="4064000"/>
            <a:ext cx="77724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676275" y="5553075"/>
            <a:ext cx="7334250" cy="11995363"/>
          </a:xfrm>
          <a:prstGeom prst="rect">
            <a:avLst/>
          </a:prstGeom>
          <a:noFill/>
          <a:ln w="9525">
            <a:noFill/>
            <a:miter lim="800000"/>
            <a:headEnd/>
            <a:tailEnd/>
          </a:ln>
          <a:effectLst/>
        </p:spPr>
        <p:txBody>
          <a:bodyPr lIns="65306" tIns="32653" rIns="65306" bIns="32653">
            <a:spAutoFit/>
          </a:bodyPr>
          <a:lstStyle/>
          <a:p>
            <a:pPr algn="l" defTabSz="3135313" eaLnBrk="0" hangingPunct="0">
              <a:lnSpc>
                <a:spcPct val="95000"/>
              </a:lnSpc>
            </a:pPr>
            <a:r>
              <a:rPr lang="en-US" sz="1600" dirty="0">
                <a:latin typeface="Times New Roman" pitchFamily="18" charset="0"/>
              </a:rPr>
              <a:t>We hope you find this template useful! This one is set up to yield a 72x48” (6x4’) horizontal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8686800" y="4368800"/>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Methods</a:t>
            </a:r>
          </a:p>
        </p:txBody>
      </p:sp>
      <p:sp>
        <p:nvSpPr>
          <p:cNvPr id="2059" name="Text Box 11"/>
          <p:cNvSpPr txBox="1">
            <a:spLocks noChangeArrowheads="1"/>
          </p:cNvSpPr>
          <p:nvPr/>
        </p:nvSpPr>
        <p:spPr bwMode="auto">
          <a:xfrm>
            <a:off x="24917400" y="4373563"/>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Conclusions</a:t>
            </a:r>
          </a:p>
        </p:txBody>
      </p:sp>
      <p:sp>
        <p:nvSpPr>
          <p:cNvPr id="2061" name="AutoShape 13"/>
          <p:cNvSpPr>
            <a:spLocks noChangeArrowheads="1"/>
          </p:cNvSpPr>
          <p:nvPr/>
        </p:nvSpPr>
        <p:spPr bwMode="auto">
          <a:xfrm>
            <a:off x="514350" y="254000"/>
            <a:ext cx="318897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65306" tIns="32653" rIns="65306" bIns="32653" anchor="ctr"/>
          <a:lstStyle/>
          <a:p>
            <a:pPr defTabSz="3135313"/>
            <a:endParaRPr lang="en-US">
              <a:solidFill>
                <a:schemeClr val="bg1"/>
              </a:solidFill>
            </a:endParaRPr>
          </a:p>
        </p:txBody>
      </p:sp>
      <p:sp>
        <p:nvSpPr>
          <p:cNvPr id="2062" name="Text Box 14"/>
          <p:cNvSpPr txBox="1">
            <a:spLocks noChangeArrowheads="1"/>
          </p:cNvSpPr>
          <p:nvPr/>
        </p:nvSpPr>
        <p:spPr bwMode="auto">
          <a:xfrm>
            <a:off x="914400" y="660400"/>
            <a:ext cx="30689550" cy="287020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8900" b="1"/>
              <a:t>Title of the Research Study</a:t>
            </a:r>
          </a:p>
          <a:p>
            <a:pPr defTabSz="3135313"/>
            <a:r>
              <a:rPr lang="en-US" b="1"/>
              <a:t>PEOPLE WHO DID THE STUDY</a:t>
            </a:r>
          </a:p>
          <a:p>
            <a:pPr defTabSz="3135313"/>
            <a:r>
              <a:rPr lang="en-US" sz="3400" b="1" i="1"/>
              <a:t>UNIVERSITIES AND/OR  HOSPITALS THEY ARE AFFILIATED WITH</a:t>
            </a:r>
            <a:endParaRPr lang="en-US"/>
          </a:p>
        </p:txBody>
      </p:sp>
      <p:sp>
        <p:nvSpPr>
          <p:cNvPr id="2064" name="Text Box 16"/>
          <p:cNvSpPr txBox="1">
            <a:spLocks noChangeArrowheads="1"/>
          </p:cNvSpPr>
          <p:nvPr/>
        </p:nvSpPr>
        <p:spPr bwMode="auto">
          <a:xfrm>
            <a:off x="514350" y="1473200"/>
            <a:ext cx="2743200" cy="14541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Logo</a:t>
            </a:r>
          </a:p>
          <a:p>
            <a:pPr defTabSz="3135313">
              <a:spcBef>
                <a:spcPct val="50000"/>
              </a:spcBef>
            </a:pPr>
            <a:endParaRPr lang="en-US" sz="2000">
              <a:solidFill>
                <a:srgbClr val="FF0000"/>
              </a:solidFill>
            </a:endParaRPr>
          </a:p>
        </p:txBody>
      </p:sp>
      <p:sp>
        <p:nvSpPr>
          <p:cNvPr id="2073" name="Text Box 25"/>
          <p:cNvSpPr txBox="1">
            <a:spLocks noChangeArrowheads="1"/>
          </p:cNvSpPr>
          <p:nvPr/>
        </p:nvSpPr>
        <p:spPr bwMode="auto">
          <a:xfrm>
            <a:off x="17435513" y="13304838"/>
            <a:ext cx="6229350" cy="7683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4600" b="1" i="1"/>
              <a:t>Figure #2</a:t>
            </a:r>
          </a:p>
        </p:txBody>
      </p:sp>
      <p:sp>
        <p:nvSpPr>
          <p:cNvPr id="2074" name="AutoShape 26"/>
          <p:cNvSpPr>
            <a:spLocks noChangeArrowheads="1"/>
          </p:cNvSpPr>
          <p:nvPr/>
        </p:nvSpPr>
        <p:spPr bwMode="auto">
          <a:xfrm>
            <a:off x="17291050" y="14582775"/>
            <a:ext cx="6286500" cy="61436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5253950" y="16764000"/>
            <a:ext cx="6229350" cy="7683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4600"/>
              <a:t>Bibliography</a:t>
            </a:r>
          </a:p>
        </p:txBody>
      </p:sp>
      <p:sp>
        <p:nvSpPr>
          <p:cNvPr id="2086" name="Text Box 38"/>
          <p:cNvSpPr txBox="1">
            <a:spLocks noChangeArrowheads="1"/>
          </p:cNvSpPr>
          <p:nvPr/>
        </p:nvSpPr>
        <p:spPr bwMode="auto">
          <a:xfrm>
            <a:off x="25057100" y="17487900"/>
            <a:ext cx="6889750" cy="3222625"/>
          </a:xfrm>
          <a:prstGeom prst="rect">
            <a:avLst/>
          </a:prstGeom>
          <a:noFill/>
          <a:ln w="57150" cmpd="thinThick">
            <a:noFill/>
            <a:miter lim="800000"/>
            <a:headEnd/>
            <a:tailEnd/>
          </a:ln>
          <a:effectLst/>
        </p:spPr>
        <p:txBody>
          <a:bodyPr lIns="43688" tIns="21843" rIns="43688" bIns="21843">
            <a:spAutoFit/>
          </a:bodyPr>
          <a:lstStyle/>
          <a:p>
            <a:pPr marL="244475" indent="-244475" algn="l" defTabSz="438150" eaLnBrk="0" hangingPunct="0">
              <a:lnSpc>
                <a:spcPct val="95000"/>
              </a:lnSpc>
            </a:pPr>
            <a:endParaRPr lang="en-US" sz="2000" b="1">
              <a:latin typeface="Times New Roman" pitchFamily="18" charset="0"/>
            </a:endParaRP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a:t>
            </a: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a:t>
            </a:r>
          </a:p>
          <a:p>
            <a:pPr marL="244475" indent="-244475" algn="l" defTabSz="438150" eaLnBrk="0" hangingPunct="0">
              <a:lnSpc>
                <a:spcPct val="95000"/>
              </a:lnSpc>
              <a:buFont typeface="Symbol" pitchFamily="18" charset="2"/>
              <a:buAutoNum type="arabicPeriod"/>
            </a:pPr>
            <a:endParaRPr lang="en-US" sz="2000" b="1">
              <a:latin typeface="Times New Roman" pitchFamily="18" charset="0"/>
            </a:endParaRPr>
          </a:p>
        </p:txBody>
      </p:sp>
      <p:sp>
        <p:nvSpPr>
          <p:cNvPr id="2087" name="Text Box 39"/>
          <p:cNvSpPr txBox="1">
            <a:spLocks noChangeArrowheads="1"/>
          </p:cNvSpPr>
          <p:nvPr/>
        </p:nvSpPr>
        <p:spPr bwMode="auto">
          <a:xfrm>
            <a:off x="16792575" y="5646738"/>
            <a:ext cx="7324725" cy="6313487"/>
          </a:xfrm>
          <a:prstGeom prst="rect">
            <a:avLst/>
          </a:prstGeom>
          <a:noFill/>
          <a:ln w="57150" cmpd="thinThick">
            <a:noFill/>
            <a:miter lim="800000"/>
            <a:headEnd/>
            <a:tailEnd/>
          </a:ln>
          <a:effectLst/>
        </p:spPr>
        <p:txBody>
          <a:bodyPr lIns="43688" tIns="21843" rIns="43688" bIns="21843">
            <a:spAutoFit/>
          </a:bodyPr>
          <a:lstStyle/>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a:latin typeface="Times New Roman" pitchFamily="18" charset="0"/>
            </a:endParaRPr>
          </a:p>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a:latin typeface="Times New Roman" pitchFamily="18" charset="0"/>
            </a:endParaRPr>
          </a:p>
          <a:p>
            <a:pPr algn="l" defTabSz="438150" eaLnBrk="0" hangingPunct="0">
              <a:lnSpc>
                <a:spcPct val="95000"/>
              </a:lnSpc>
            </a:pPr>
            <a:endParaRPr lang="en-US" sz="1400">
              <a:latin typeface="Times New Roman" pitchFamily="18" charset="0"/>
            </a:endParaRPr>
          </a:p>
        </p:txBody>
      </p:sp>
      <p:sp>
        <p:nvSpPr>
          <p:cNvPr id="2088" name="Text Box 40"/>
          <p:cNvSpPr txBox="1">
            <a:spLocks noChangeArrowheads="1"/>
          </p:cNvSpPr>
          <p:nvPr/>
        </p:nvSpPr>
        <p:spPr bwMode="auto">
          <a:xfrm>
            <a:off x="24879300" y="5675313"/>
            <a:ext cx="7267575" cy="6313487"/>
          </a:xfrm>
          <a:prstGeom prst="rect">
            <a:avLst/>
          </a:prstGeom>
          <a:noFill/>
          <a:ln w="57150" cmpd="thinThick">
            <a:noFill/>
            <a:miter lim="800000"/>
            <a:headEnd/>
            <a:tailEnd/>
          </a:ln>
          <a:effectLst/>
        </p:spPr>
        <p:txBody>
          <a:bodyPr lIns="43688" tIns="21843" rIns="43688" bIns="21843">
            <a:spAutoFit/>
          </a:bodyPr>
          <a:lstStyle/>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a:latin typeface="Times New Roman" pitchFamily="18" charset="0"/>
            </a:endParaRPr>
          </a:p>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a:latin typeface="Times New Roman" pitchFamily="18" charset="0"/>
            </a:endParaRPr>
          </a:p>
          <a:p>
            <a:pPr algn="l" defTabSz="438150" eaLnBrk="0" hangingPunct="0">
              <a:lnSpc>
                <a:spcPct val="95000"/>
              </a:lnSpc>
            </a:pPr>
            <a:endParaRPr lang="en-US" sz="1400">
              <a:latin typeface="Times New Roman" pitchFamily="18" charset="0"/>
            </a:endParaRPr>
          </a:p>
        </p:txBody>
      </p:sp>
      <p:sp>
        <p:nvSpPr>
          <p:cNvPr id="2090" name="Text Box 42"/>
          <p:cNvSpPr txBox="1">
            <a:spLocks noChangeArrowheads="1"/>
          </p:cNvSpPr>
          <p:nvPr/>
        </p:nvSpPr>
        <p:spPr bwMode="auto">
          <a:xfrm>
            <a:off x="628650" y="4368800"/>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Introduction</a:t>
            </a:r>
          </a:p>
        </p:txBody>
      </p:sp>
      <p:sp>
        <p:nvSpPr>
          <p:cNvPr id="2091" name="Text Box 43"/>
          <p:cNvSpPr txBox="1">
            <a:spLocks noChangeArrowheads="1"/>
          </p:cNvSpPr>
          <p:nvPr/>
        </p:nvSpPr>
        <p:spPr bwMode="auto">
          <a:xfrm>
            <a:off x="16744950" y="4376738"/>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Results</a:t>
            </a:r>
          </a:p>
        </p:txBody>
      </p:sp>
      <p:sp>
        <p:nvSpPr>
          <p:cNvPr id="2097" name="Text Box 49"/>
          <p:cNvSpPr txBox="1">
            <a:spLocks noChangeArrowheads="1"/>
          </p:cNvSpPr>
          <p:nvPr/>
        </p:nvSpPr>
        <p:spPr bwMode="auto">
          <a:xfrm>
            <a:off x="29544963" y="1492250"/>
            <a:ext cx="2743200" cy="14541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Logo</a:t>
            </a:r>
          </a:p>
          <a:p>
            <a:pPr defTabSz="3135313">
              <a:spcBef>
                <a:spcPct val="50000"/>
              </a:spcBef>
            </a:pPr>
            <a:endParaRPr lang="en-US" sz="2000">
              <a:solidFill>
                <a:srgbClr val="FF0000"/>
              </a:solidFill>
            </a:endParaRPr>
          </a:p>
        </p:txBody>
      </p:sp>
      <p:sp>
        <p:nvSpPr>
          <p:cNvPr id="24" name="Text Box 19"/>
          <p:cNvSpPr txBox="1">
            <a:spLocks noChangeArrowheads="1"/>
          </p:cNvSpPr>
          <p:nvPr/>
        </p:nvSpPr>
        <p:spPr bwMode="auto">
          <a:xfrm>
            <a:off x="9017000" y="8606967"/>
            <a:ext cx="7042150" cy="1588127"/>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5400" b="1" i="1" dirty="0">
                <a:solidFill>
                  <a:srgbClr val="FC8004"/>
                </a:solidFill>
              </a:rPr>
              <a:t>Why buy from </a:t>
            </a:r>
            <a:br>
              <a:rPr lang="en-US" sz="5400" b="1" i="1" dirty="0">
                <a:solidFill>
                  <a:srgbClr val="FC8004"/>
                </a:solidFill>
              </a:rPr>
            </a:br>
            <a:r>
              <a:rPr lang="en-US" sz="5400" b="1" i="1" dirty="0">
                <a:solidFill>
                  <a:srgbClr val="FC8004"/>
                </a:solidFill>
              </a:rPr>
              <a:t>postersession.com?</a:t>
            </a:r>
          </a:p>
        </p:txBody>
      </p:sp>
      <p:sp>
        <p:nvSpPr>
          <p:cNvPr id="25" name="Text Box 19"/>
          <p:cNvSpPr txBox="1">
            <a:spLocks noChangeArrowheads="1"/>
          </p:cNvSpPr>
          <p:nvPr/>
        </p:nvSpPr>
        <p:spPr bwMode="auto">
          <a:xfrm>
            <a:off x="9017000" y="10478174"/>
            <a:ext cx="7042150" cy="10248960"/>
          </a:xfrm>
          <a:prstGeom prst="rect">
            <a:avLst/>
          </a:prstGeom>
          <a:noFill/>
          <a:ln w="9525">
            <a:noFill/>
            <a:miter lim="800000"/>
            <a:headEnd/>
            <a:tailEnd/>
          </a:ln>
          <a:effectLst/>
        </p:spPr>
        <p:txBody>
          <a:bodyPr wrap="square">
            <a:spAutoFit/>
          </a:bodyPr>
          <a:lstStyle/>
          <a:p>
            <a:pPr marL="401638" indent="-401638" algn="l" defTabSz="4389438">
              <a:spcBef>
                <a:spcPct val="50000"/>
              </a:spcBef>
              <a:buFont typeface="Arial" panose="020B0604020202020204" pitchFamily="34" charset="0"/>
              <a:buChar char="•"/>
            </a:pPr>
            <a:r>
              <a:rPr lang="en-US" sz="4400" b="1" i="1" dirty="0">
                <a:solidFill>
                  <a:srgbClr val="FC8004"/>
                </a:solidFill>
              </a:rPr>
              <a:t>Files here by noon ship the same day!</a:t>
            </a:r>
          </a:p>
          <a:p>
            <a:pPr marL="401638" indent="-401638" algn="l" defTabSz="4389438">
              <a:spcBef>
                <a:spcPct val="50000"/>
              </a:spcBef>
              <a:buFont typeface="Arial" panose="020B0604020202020204" pitchFamily="34" charset="0"/>
              <a:buChar char="•"/>
            </a:pPr>
            <a:r>
              <a:rPr lang="en-US" sz="4400" b="1" i="1" dirty="0">
                <a:solidFill>
                  <a:srgbClr val="FC8004"/>
                </a:solidFill>
              </a:rPr>
              <a:t>Premium materials!</a:t>
            </a:r>
          </a:p>
          <a:p>
            <a:pPr marL="401638" indent="-401638" algn="l" defTabSz="4389438">
              <a:spcBef>
                <a:spcPct val="50000"/>
              </a:spcBef>
              <a:buFont typeface="Arial" panose="020B0604020202020204" pitchFamily="34" charset="0"/>
              <a:buChar char="•"/>
            </a:pPr>
            <a:r>
              <a:rPr lang="en-US" sz="4400" b="1" i="1">
                <a:solidFill>
                  <a:srgbClr val="FC8004"/>
                </a:solidFill>
              </a:rPr>
              <a:t>Foldable fabric</a:t>
            </a:r>
            <a:r>
              <a:rPr lang="en-US" sz="4400" b="1" i="1" dirty="0">
                <a:solidFill>
                  <a:srgbClr val="FC8004"/>
                </a:solidFill>
              </a:rPr>
              <a:t>, laminated, and paper posters!</a:t>
            </a:r>
          </a:p>
          <a:p>
            <a:pPr marL="401638" indent="-401638" algn="l" defTabSz="4389438">
              <a:spcBef>
                <a:spcPct val="50000"/>
              </a:spcBef>
              <a:buFont typeface="Arial" panose="020B0604020202020204" pitchFamily="34" charset="0"/>
              <a:buChar char="•"/>
            </a:pPr>
            <a:r>
              <a:rPr lang="en-US" sz="4400" b="1" i="1" dirty="0">
                <a:solidFill>
                  <a:srgbClr val="FC8004"/>
                </a:solidFill>
              </a:rPr>
              <a:t>Sizes to 4’ x 20’</a:t>
            </a:r>
          </a:p>
          <a:p>
            <a:pPr marL="401638" indent="-401638" algn="l" defTabSz="4389438">
              <a:spcBef>
                <a:spcPct val="50000"/>
              </a:spcBef>
              <a:buFont typeface="Arial" panose="020B0604020202020204" pitchFamily="34" charset="0"/>
              <a:buChar char="•"/>
            </a:pPr>
            <a:r>
              <a:rPr lang="en-US" sz="4400" b="1" i="1" dirty="0">
                <a:solidFill>
                  <a:srgbClr val="FC8004"/>
                </a:solidFill>
              </a:rPr>
              <a:t>Every file gets reviewed by an experienced graphic designer</a:t>
            </a:r>
          </a:p>
          <a:p>
            <a:pPr marL="401638" indent="-401638" algn="l" defTabSz="4389438">
              <a:spcBef>
                <a:spcPct val="50000"/>
              </a:spcBef>
              <a:buFont typeface="Arial" panose="020B0604020202020204" pitchFamily="34" charset="0"/>
              <a:buChar char="•"/>
            </a:pPr>
            <a:r>
              <a:rPr lang="en-US" sz="4400" b="1" i="1" dirty="0">
                <a:solidFill>
                  <a:srgbClr val="FC8004"/>
                </a:solidFill>
              </a:rPr>
              <a:t>Free phone support</a:t>
            </a:r>
          </a:p>
          <a:p>
            <a:pPr marL="401638" indent="-401638" algn="l" defTabSz="4389438">
              <a:spcBef>
                <a:spcPct val="50000"/>
              </a:spcBef>
              <a:buFont typeface="Arial" panose="020B0604020202020204" pitchFamily="34" charset="0"/>
              <a:buChar char="•"/>
            </a:pPr>
            <a:r>
              <a:rPr lang="en-US" sz="4400" b="1" i="1" dirty="0">
                <a:solidFill>
                  <a:srgbClr val="FC8004"/>
                </a:solidFill>
              </a:rPr>
              <a:t>Secure online ordering</a:t>
            </a:r>
            <a:endParaRPr lang="en-US" sz="4400" b="1" i="1" dirty="0"/>
          </a:p>
        </p:txBody>
      </p:sp>
      <p:pic>
        <p:nvPicPr>
          <p:cNvPr id="26"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8906" y="5227304"/>
            <a:ext cx="2590383" cy="258057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2729875" y="6382370"/>
            <a:ext cx="2557474" cy="2199321"/>
          </a:xfrm>
          <a:prstGeom prst="rect">
            <a:avLst/>
          </a:prstGeom>
        </p:spPr>
      </p:pic>
      <p:sp>
        <p:nvSpPr>
          <p:cNvPr id="28" name="Text Box 19">
            <a:hlinkClick r:id="rId3"/>
          </p:cNvPr>
          <p:cNvSpPr txBox="1">
            <a:spLocks noChangeArrowheads="1"/>
          </p:cNvSpPr>
          <p:nvPr/>
        </p:nvSpPr>
        <p:spPr bwMode="auto">
          <a:xfrm>
            <a:off x="-722312" y="21945600"/>
            <a:ext cx="33640712" cy="830997"/>
          </a:xfrm>
          <a:prstGeom prst="rect">
            <a:avLst/>
          </a:prstGeom>
          <a:noFill/>
          <a:ln w="9525">
            <a:noFill/>
            <a:miter lim="800000"/>
            <a:headEnd/>
            <a:tailEnd/>
          </a:ln>
          <a:effectLst/>
        </p:spPr>
        <p:txBody>
          <a:bodyPr wrap="square">
            <a:spAutoFit/>
          </a:bodyPr>
          <a:lstStyle/>
          <a:p>
            <a:pPr defTabSz="4389438">
              <a:spcBef>
                <a:spcPct val="50000"/>
              </a:spcBef>
            </a:pPr>
            <a:r>
              <a:rPr lang="en-US" sz="4800" b="1" i="1" dirty="0">
                <a:solidFill>
                  <a:srgbClr val="0046D2"/>
                </a:solidFill>
              </a:rPr>
              <a:t>Order online at    https://www.postersession.com/order/</a:t>
            </a:r>
          </a:p>
        </p:txBody>
      </p:sp>
    </p:spTree>
  </p:cSld>
  <p:clrMapOvr>
    <a:masterClrMapping/>
  </p:clrMapOvr>
</p:sld>
</file>

<file path=ppt/theme/theme1.xml><?xml version="1.0" encoding="utf-8"?>
<a:theme xmlns:a="http://schemas.openxmlformats.org/drawingml/2006/main" name="Default Design">
  <a:themeElements>
    <a:clrScheme name="Custom 2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702</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Shulda;www.postersession.com</dc:creator>
  <cp:keywords>www.postersession.com</cp:keywords>
  <dc:description>©MegaPrint Inc. 2009-2015</dc:description>
  <cp:lastModifiedBy>Gail Bean</cp:lastModifiedBy>
  <cp:revision>33</cp:revision>
  <dcterms:created xsi:type="dcterms:W3CDTF">2008-12-04T00:20:37Z</dcterms:created>
  <dcterms:modified xsi:type="dcterms:W3CDTF">2017-12-15T19:00:30Z</dcterms:modified>
  <cp:category>Research Poster</cp:category>
</cp:coreProperties>
</file>