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11480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21">
          <p15:clr>
            <a:srgbClr val="A4A3A4"/>
          </p15:clr>
        </p15:guide>
        <p15:guide id="2" orient="horz" pos="11781">
          <p15:clr>
            <a:srgbClr val="A4A3A4"/>
          </p15:clr>
        </p15:guide>
        <p15:guide id="3" orient="horz" pos="6053">
          <p15:clr>
            <a:srgbClr val="A4A3A4"/>
          </p15:clr>
        </p15:guide>
        <p15:guide id="4" pos="129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361" autoAdjust="0"/>
    <p:restoredTop sz="94660"/>
  </p:normalViewPr>
  <p:slideViewPr>
    <p:cSldViewPr snapToGrid="0">
      <p:cViewPr varScale="1">
        <p:scale>
          <a:sx n="38" d="100"/>
          <a:sy n="38" d="100"/>
        </p:scale>
        <p:origin x="126" y="132"/>
      </p:cViewPr>
      <p:guideLst>
        <p:guide orient="horz" pos="2821"/>
        <p:guide orient="horz" pos="11781"/>
        <p:guide orient="horz" pos="6053"/>
        <p:guide pos="129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354013" y="692150"/>
            <a:ext cx="7424738"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A5E876-EF0A-4496-854A-C4CD95AB4CA8}" type="slidenum">
              <a:rPr lang="en-US"/>
              <a:pPr/>
              <a:t>‹#›</a:t>
            </a:fld>
            <a:endParaRPr lang="en-US"/>
          </a:p>
        </p:txBody>
      </p:sp>
    </p:spTree>
    <p:extLst>
      <p:ext uri="{BB962C8B-B14F-4D97-AF65-F5344CB8AC3E}">
        <p14:creationId xmlns:p14="http://schemas.microsoft.com/office/powerpoint/2010/main" val="202264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4B9CB-27BF-4775-9F28-382F16F91123}"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086196" y="18889980"/>
            <a:ext cx="3149318" cy="1617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8250753" y="18807891"/>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a:solidFill>
                  <a:schemeClr val="bg1"/>
                </a:solidFill>
              </a:rPr>
              <a:t>www.postersession.com</a:t>
            </a:r>
          </a:p>
        </p:txBody>
      </p:sp>
      <p:sp>
        <p:nvSpPr>
          <p:cNvPr id="4" name="TextBox 3">
            <a:extLst>
              <a:ext uri="{FF2B5EF4-FFF2-40B4-BE49-F238E27FC236}">
                <a16:creationId xmlns:a16="http://schemas.microsoft.com/office/drawing/2014/main" id="{9FC8FEB0-7855-430E-B97B-7FFF6BA8B93B}"/>
              </a:ext>
            </a:extLst>
          </p:cNvPr>
          <p:cNvSpPr txBox="1"/>
          <p:nvPr userDrawn="1"/>
        </p:nvSpPr>
        <p:spPr>
          <a:xfrm>
            <a:off x="-42862" y="19100279"/>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30789563" y="3556000"/>
            <a:ext cx="97155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10644188" y="3556000"/>
            <a:ext cx="97155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20716875" y="3556000"/>
            <a:ext cx="97155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571500" y="3556000"/>
            <a:ext cx="97155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846138" y="5148263"/>
            <a:ext cx="9167812" cy="10889791"/>
          </a:xfrm>
          <a:prstGeom prst="rect">
            <a:avLst/>
          </a:prstGeom>
          <a:noFill/>
          <a:ln w="9525">
            <a:noFill/>
            <a:miter lim="800000"/>
            <a:headEnd/>
            <a:tailEnd/>
          </a:ln>
          <a:effectLst/>
        </p:spPr>
        <p:txBody>
          <a:bodyPr lIns="55513" tIns="27757" rIns="55513" bIns="27757">
            <a:spAutoFit/>
          </a:bodyPr>
          <a:lstStyle/>
          <a:p>
            <a:pPr algn="l" defTabSz="2665413" eaLnBrk="0" hangingPunct="0"/>
            <a:r>
              <a:rPr lang="en-US" sz="1600" dirty="0">
                <a:latin typeface="Times New Roman" pitchFamily="18" charset="0"/>
              </a:rPr>
              <a:t>We hope you find this template useful! This one is set up to yield a 90x42” (7.5x3.5’) horizontal poster when we print it at 200%.</a:t>
            </a:r>
          </a:p>
          <a:p>
            <a:pPr algn="l" defTabSz="2508250" eaLnBrk="0" hangingPunct="0"/>
            <a:endParaRPr lang="en-US" sz="1600" dirty="0">
              <a:latin typeface="Times New Roman" pitchFamily="18" charset="0"/>
            </a:endParaRPr>
          </a:p>
          <a:p>
            <a:pPr algn="l" defTabSz="4389438" eaLnBrk="0" hangingPunct="0"/>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endParaRPr lang="en-US" sz="1600" b="1" dirty="0">
              <a:latin typeface="Times New Roman" pitchFamily="18" charset="0"/>
            </a:endParaRPr>
          </a:p>
          <a:p>
            <a:pPr algn="l" defTabSz="4389438" eaLnBrk="0" hangingPunct="0"/>
            <a:r>
              <a:rPr lang="en-US" sz="1600" b="1" dirty="0">
                <a:latin typeface="Times New Roman" pitchFamily="18" charset="0"/>
              </a:rPr>
              <a:t>Photos</a:t>
            </a:r>
            <a:endParaRPr lang="en-US" sz="1600" dirty="0">
              <a:latin typeface="Times New Roman" pitchFamily="18" charset="0"/>
            </a:endParaRP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endParaRPr lang="en-US" sz="1600" b="1" dirty="0">
              <a:latin typeface="Times New Roman" pitchFamily="18" charset="0"/>
            </a:endParaRPr>
          </a:p>
          <a:p>
            <a:pPr algn="l" defTabSz="4389438" eaLnBrk="0" hangingPunct="0"/>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058" name="Text Box 10"/>
          <p:cNvSpPr txBox="1">
            <a:spLocks noChangeArrowheads="1"/>
          </p:cNvSpPr>
          <p:nvPr/>
        </p:nvSpPr>
        <p:spPr bwMode="auto">
          <a:xfrm>
            <a:off x="10858500" y="3822700"/>
            <a:ext cx="9215438"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Methods</a:t>
            </a:r>
          </a:p>
        </p:txBody>
      </p:sp>
      <p:sp>
        <p:nvSpPr>
          <p:cNvPr id="2059" name="Text Box 11"/>
          <p:cNvSpPr txBox="1">
            <a:spLocks noChangeArrowheads="1"/>
          </p:cNvSpPr>
          <p:nvPr/>
        </p:nvSpPr>
        <p:spPr bwMode="auto">
          <a:xfrm>
            <a:off x="31146750" y="3825875"/>
            <a:ext cx="9215438"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Conclusions</a:t>
            </a:r>
          </a:p>
        </p:txBody>
      </p:sp>
      <p:sp>
        <p:nvSpPr>
          <p:cNvPr id="2061" name="AutoShape 13"/>
          <p:cNvSpPr>
            <a:spLocks noChangeArrowheads="1"/>
          </p:cNvSpPr>
          <p:nvPr/>
        </p:nvSpPr>
        <p:spPr bwMode="auto">
          <a:xfrm>
            <a:off x="642938" y="222250"/>
            <a:ext cx="39862125" cy="30670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2062" name="Text Box 14"/>
          <p:cNvSpPr txBox="1">
            <a:spLocks noChangeArrowheads="1"/>
          </p:cNvSpPr>
          <p:nvPr/>
        </p:nvSpPr>
        <p:spPr bwMode="auto">
          <a:xfrm>
            <a:off x="1143000" y="377825"/>
            <a:ext cx="38361938" cy="24463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7600" b="1"/>
              <a:t>Title of the Research Study</a:t>
            </a:r>
          </a:p>
          <a:p>
            <a:pPr defTabSz="2665413"/>
            <a:r>
              <a:rPr lang="en-US" b="1"/>
              <a:t>PEOPLE WHO DID THE STUDY</a:t>
            </a:r>
          </a:p>
          <a:p>
            <a:pPr defTabSz="2665413"/>
            <a:r>
              <a:rPr lang="en-US" sz="2900" b="1" i="1"/>
              <a:t>UNIVERSITIES AND/OR  HOSPITALS THEY ARE AFFILIATED WITH</a:t>
            </a:r>
            <a:endParaRPr lang="en-US"/>
          </a:p>
        </p:txBody>
      </p:sp>
      <p:sp>
        <p:nvSpPr>
          <p:cNvPr id="2064" name="Text Box 16"/>
          <p:cNvSpPr txBox="1">
            <a:spLocks noChangeArrowheads="1"/>
          </p:cNvSpPr>
          <p:nvPr/>
        </p:nvSpPr>
        <p:spPr bwMode="auto">
          <a:xfrm>
            <a:off x="642938" y="1289050"/>
            <a:ext cx="34290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2073" name="Text Box 25"/>
          <p:cNvSpPr txBox="1">
            <a:spLocks noChangeArrowheads="1"/>
          </p:cNvSpPr>
          <p:nvPr/>
        </p:nvSpPr>
        <p:spPr bwMode="auto">
          <a:xfrm>
            <a:off x="21796375" y="9555163"/>
            <a:ext cx="7786688" cy="64770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b="1" i="1"/>
              <a:t>Figure #2</a:t>
            </a:r>
          </a:p>
        </p:txBody>
      </p:sp>
      <p:sp>
        <p:nvSpPr>
          <p:cNvPr id="2074" name="AutoShape 26"/>
          <p:cNvSpPr>
            <a:spLocks noChangeArrowheads="1"/>
          </p:cNvSpPr>
          <p:nvPr/>
        </p:nvSpPr>
        <p:spPr bwMode="auto">
          <a:xfrm>
            <a:off x="21613813" y="10556875"/>
            <a:ext cx="7858125" cy="75787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1565850" y="14668500"/>
            <a:ext cx="7786688" cy="64770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a:t>Bibliography</a:t>
            </a:r>
          </a:p>
        </p:txBody>
      </p:sp>
      <p:sp>
        <p:nvSpPr>
          <p:cNvPr id="2086" name="Text Box 38"/>
          <p:cNvSpPr txBox="1">
            <a:spLocks noChangeArrowheads="1"/>
          </p:cNvSpPr>
          <p:nvPr/>
        </p:nvSpPr>
        <p:spPr bwMode="auto">
          <a:xfrm>
            <a:off x="31321375" y="15301913"/>
            <a:ext cx="8612188" cy="2498725"/>
          </a:xfrm>
          <a:prstGeom prst="rect">
            <a:avLst/>
          </a:prstGeom>
          <a:noFill/>
          <a:ln w="57150" cmpd="thinThick">
            <a:noFill/>
            <a:miter lim="800000"/>
            <a:headEnd/>
            <a:tailEnd/>
          </a:ln>
          <a:effectLst/>
        </p:spPr>
        <p:txBody>
          <a:bodyPr lIns="37136" tIns="18568" rIns="37136" bIns="18568">
            <a:spAutoFit/>
          </a:bodyPr>
          <a:lstStyle/>
          <a:p>
            <a:pPr marL="207963" indent="-207963" algn="l" defTabSz="371475" eaLnBrk="0" hangingPunct="0">
              <a:lnSpc>
                <a:spcPct val="95000"/>
              </a:lnSpc>
            </a:pPr>
            <a:endParaRPr lang="en-US" sz="1700" b="1" u="sng">
              <a:latin typeface="Times New Roman" pitchFamily="18" charset="0"/>
            </a:endParaRP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a:t>
            </a: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a:t>
            </a:r>
          </a:p>
          <a:p>
            <a:pPr marL="207963" indent="-207963" algn="l" defTabSz="371475" eaLnBrk="0" hangingPunct="0">
              <a:lnSpc>
                <a:spcPct val="95000"/>
              </a:lnSpc>
              <a:buFont typeface="Symbol" pitchFamily="18" charset="2"/>
              <a:buAutoNum type="arabicPeriod"/>
            </a:pPr>
            <a:endParaRPr lang="en-US" sz="1700" b="1">
              <a:latin typeface="Times New Roman" pitchFamily="18" charset="0"/>
            </a:endParaRPr>
          </a:p>
        </p:txBody>
      </p:sp>
      <p:sp>
        <p:nvSpPr>
          <p:cNvPr id="2087" name="Text Box 39"/>
          <p:cNvSpPr txBox="1">
            <a:spLocks noChangeArrowheads="1"/>
          </p:cNvSpPr>
          <p:nvPr/>
        </p:nvSpPr>
        <p:spPr bwMode="auto">
          <a:xfrm>
            <a:off x="20991513" y="5200650"/>
            <a:ext cx="9155112" cy="3902075"/>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2088" name="Text Box 40"/>
          <p:cNvSpPr txBox="1">
            <a:spLocks noChangeArrowheads="1"/>
          </p:cNvSpPr>
          <p:nvPr/>
        </p:nvSpPr>
        <p:spPr bwMode="auto">
          <a:xfrm>
            <a:off x="31099125" y="5226050"/>
            <a:ext cx="9085263" cy="3902075"/>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2090" name="Text Box 42"/>
          <p:cNvSpPr txBox="1">
            <a:spLocks noChangeArrowheads="1"/>
          </p:cNvSpPr>
          <p:nvPr/>
        </p:nvSpPr>
        <p:spPr bwMode="auto">
          <a:xfrm>
            <a:off x="785813" y="3822700"/>
            <a:ext cx="9215437"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Introduction</a:t>
            </a:r>
          </a:p>
        </p:txBody>
      </p:sp>
      <p:sp>
        <p:nvSpPr>
          <p:cNvPr id="2091" name="Text Box 43"/>
          <p:cNvSpPr txBox="1">
            <a:spLocks noChangeArrowheads="1"/>
          </p:cNvSpPr>
          <p:nvPr/>
        </p:nvSpPr>
        <p:spPr bwMode="auto">
          <a:xfrm>
            <a:off x="20931188" y="3829050"/>
            <a:ext cx="9215437"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Results</a:t>
            </a:r>
          </a:p>
        </p:txBody>
      </p:sp>
      <p:sp>
        <p:nvSpPr>
          <p:cNvPr id="2097" name="Text Box 49"/>
          <p:cNvSpPr txBox="1">
            <a:spLocks noChangeArrowheads="1"/>
          </p:cNvSpPr>
          <p:nvPr/>
        </p:nvSpPr>
        <p:spPr bwMode="auto">
          <a:xfrm>
            <a:off x="36931600" y="1306513"/>
            <a:ext cx="34290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25" name="Text Box 19"/>
          <p:cNvSpPr txBox="1">
            <a:spLocks noChangeArrowheads="1"/>
          </p:cNvSpPr>
          <p:nvPr/>
        </p:nvSpPr>
        <p:spPr bwMode="auto">
          <a:xfrm>
            <a:off x="11326761" y="9588738"/>
            <a:ext cx="8436078" cy="8827032"/>
          </a:xfrm>
          <a:prstGeom prst="rect">
            <a:avLst/>
          </a:prstGeom>
          <a:noFill/>
          <a:ln w="9525">
            <a:noFill/>
            <a:miter lim="800000"/>
            <a:headEnd/>
            <a:tailEnd/>
          </a:ln>
          <a:effectLst/>
        </p:spPr>
        <p:txBody>
          <a:bodyPr wrap="square">
            <a:spAutoFit/>
          </a:bodyPr>
          <a:lstStyle/>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Files here by noon ship the same day!</a:t>
            </a:r>
          </a:p>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Premium materials!</a:t>
            </a:r>
          </a:p>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Foldable fabric, laminated, and paper posters!</a:t>
            </a:r>
          </a:p>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Sizes to 4’ x 20’</a:t>
            </a:r>
          </a:p>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Every file gets reviewed by an experienced graphic designer</a:t>
            </a:r>
          </a:p>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Free phone support</a:t>
            </a:r>
          </a:p>
          <a:p>
            <a:pPr marL="401638" indent="-401638" algn="l" defTabSz="4389438">
              <a:lnSpc>
                <a:spcPct val="90000"/>
              </a:lnSpc>
              <a:spcBef>
                <a:spcPct val="50000"/>
              </a:spcBef>
              <a:buFont typeface="Arial" panose="020B0604020202020204" pitchFamily="34" charset="0"/>
              <a:buChar char="•"/>
            </a:pPr>
            <a:r>
              <a:rPr lang="en-US" sz="4400" b="1" i="1" dirty="0">
                <a:solidFill>
                  <a:srgbClr val="FC8004"/>
                </a:solidFill>
              </a:rPr>
              <a:t>Secure online ordering</a:t>
            </a:r>
            <a:endParaRPr lang="en-US" sz="4400" b="1" i="1" dirty="0"/>
          </a:p>
        </p:txBody>
      </p:sp>
      <p:pic>
        <p:nvPicPr>
          <p:cNvPr id="26"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15471" y="4262230"/>
            <a:ext cx="3224887" cy="321267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5694017" y="5429444"/>
            <a:ext cx="3183917" cy="2738036"/>
          </a:xfrm>
          <a:prstGeom prst="rect">
            <a:avLst/>
          </a:prstGeom>
        </p:spPr>
      </p:pic>
      <p:sp>
        <p:nvSpPr>
          <p:cNvPr id="24" name="Text Box 19"/>
          <p:cNvSpPr txBox="1">
            <a:spLocks noChangeArrowheads="1"/>
          </p:cNvSpPr>
          <p:nvPr/>
        </p:nvSpPr>
        <p:spPr bwMode="auto">
          <a:xfrm>
            <a:off x="11529922" y="7770785"/>
            <a:ext cx="7200521" cy="1588127"/>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5400" b="1" i="1" dirty="0">
                <a:solidFill>
                  <a:srgbClr val="FC8004"/>
                </a:solidFill>
              </a:rPr>
              <a:t>Why buy from </a:t>
            </a:r>
            <a:br>
              <a:rPr lang="en-US" sz="5400" b="1" i="1" dirty="0">
                <a:solidFill>
                  <a:srgbClr val="FC8004"/>
                </a:solidFill>
              </a:rPr>
            </a:br>
            <a:r>
              <a:rPr lang="en-US" sz="5400" b="1" i="1" dirty="0">
                <a:solidFill>
                  <a:srgbClr val="FC8004"/>
                </a:solidFill>
              </a:rPr>
              <a:t>postersession.com?</a:t>
            </a:r>
          </a:p>
        </p:txBody>
      </p:sp>
    </p:spTree>
  </p:cSld>
  <p:clrMapOvr>
    <a:masterClrMapping/>
  </p:clrMapOvr>
</p:sld>
</file>

<file path=ppt/theme/theme1.xml><?xml version="1.0" encoding="utf-8"?>
<a:theme xmlns:a="http://schemas.openxmlformats.org/drawingml/2006/main" name="Default Design">
  <a:themeElements>
    <a:clrScheme name="Custom 2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689</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42x90 Horizontal Poster</dc:title>
  <dc:creator>Ethan Shulda</dc:creator>
  <dc:description>©MegaPrint Inc. 2009</dc:description>
  <cp:lastModifiedBy>Gail Bean</cp:lastModifiedBy>
  <cp:revision>34</cp:revision>
  <dcterms:created xsi:type="dcterms:W3CDTF">2008-12-04T00:20:37Z</dcterms:created>
  <dcterms:modified xsi:type="dcterms:W3CDTF">2017-12-15T19:09:03Z</dcterms:modified>
  <cp:category>Research Poster</cp:category>
</cp:coreProperties>
</file>