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21">
          <p15:clr>
            <a:srgbClr val="A4A3A4"/>
          </p15:clr>
        </p15:guide>
        <p15:guide id="2" orient="horz" pos="11781">
          <p15:clr>
            <a:srgbClr val="A4A3A4"/>
          </p15:clr>
        </p15:guide>
        <p15:guide id="3" orient="horz" pos="1253">
          <p15:clr>
            <a:srgbClr val="A4A3A4"/>
          </p15:clr>
        </p15:guide>
        <p15:guide id="4"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8004"/>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845" autoAdjust="0"/>
    <p:restoredTop sz="94660"/>
  </p:normalViewPr>
  <p:slideViewPr>
    <p:cSldViewPr snapToGrid="0">
      <p:cViewPr varScale="1">
        <p:scale>
          <a:sx n="39" d="100"/>
          <a:sy n="39" d="100"/>
        </p:scale>
        <p:origin x="990" y="30"/>
      </p:cViewPr>
      <p:guideLst>
        <p:guide orient="horz" pos="2821"/>
        <p:guide orient="horz" pos="11781"/>
        <p:guide orient="horz" pos="1253"/>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388938" y="692150"/>
            <a:ext cx="59388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BB1C916-E62E-4DAE-89A5-656374E66DF9}" type="slidenum">
              <a:rPr lang="en-US"/>
              <a:pPr/>
              <a:t>‹#›</a:t>
            </a:fld>
            <a:endParaRPr lang="en-US"/>
          </a:p>
        </p:txBody>
      </p:sp>
    </p:spTree>
    <p:extLst>
      <p:ext uri="{BB962C8B-B14F-4D97-AF65-F5344CB8AC3E}">
        <p14:creationId xmlns:p14="http://schemas.microsoft.com/office/powerpoint/2010/main" val="41024335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ED1EC2-6DB4-42EB-B6C8-CD49374EC66A}"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7275790" y="18880667"/>
            <a:ext cx="2996823" cy="15391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0219273" y="18798366"/>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a:solidFill>
                  <a:schemeClr val="bg1"/>
                </a:solidFill>
              </a:rPr>
              <a:t>www.postersession.com</a:t>
            </a:r>
          </a:p>
        </p:txBody>
      </p:sp>
      <p:sp>
        <p:nvSpPr>
          <p:cNvPr id="4" name="TextBox 3">
            <a:extLst>
              <a:ext uri="{FF2B5EF4-FFF2-40B4-BE49-F238E27FC236}">
                <a16:creationId xmlns:a16="http://schemas.microsoft.com/office/drawing/2014/main" id="{8EEB1FBE-BE65-412D-B7B6-041B741A9CC2}"/>
              </a:ext>
            </a:extLst>
          </p:cNvPr>
          <p:cNvSpPr txBox="1"/>
          <p:nvPr userDrawn="1"/>
        </p:nvSpPr>
        <p:spPr>
          <a:xfrm>
            <a:off x="-38100" y="19090754"/>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4631650" y="3556000"/>
            <a:ext cx="77724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8515350" y="3556000"/>
            <a:ext cx="77724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6573500" y="3556000"/>
            <a:ext cx="77724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457200" y="3556000"/>
            <a:ext cx="77724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676275" y="5186363"/>
            <a:ext cx="7334250" cy="12849225"/>
          </a:xfrm>
          <a:prstGeom prst="rect">
            <a:avLst/>
          </a:prstGeom>
          <a:noFill/>
          <a:ln w="9525">
            <a:noFill/>
            <a:miter lim="800000"/>
            <a:headEnd/>
            <a:tailEnd/>
          </a:ln>
          <a:effectLst/>
        </p:spPr>
        <p:txBody>
          <a:bodyPr lIns="55513" tIns="27757" rIns="55513" bIns="27757">
            <a:spAutoFit/>
          </a:bodyPr>
          <a:lstStyle/>
          <a:p>
            <a:pPr algn="l" defTabSz="2665413" eaLnBrk="0" hangingPunct="0">
              <a:lnSpc>
                <a:spcPct val="95000"/>
              </a:lnSpc>
            </a:pPr>
            <a:r>
              <a:rPr lang="en-US" sz="1700">
                <a:latin typeface="Times New Roman" pitchFamily="18" charset="0"/>
              </a:rPr>
              <a:t>We hope you find this template useful! This one is set up to yield a 42x72” (3.5x6’) horizontal poster when we print it at 200%.</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b="1">
                <a:latin typeface="Times New Roman" pitchFamily="18" charset="0"/>
              </a:rPr>
              <a:t>How to bring things in from Excel® and Word®</a:t>
            </a:r>
            <a:endParaRPr lang="en-US" sz="1700">
              <a:latin typeface="Times New Roman" pitchFamily="18" charset="0"/>
            </a:endParaRP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b="1">
                <a:latin typeface="Times New Roman" pitchFamily="18" charset="0"/>
              </a:rPr>
              <a:t>Excel</a:t>
            </a:r>
            <a:r>
              <a:rPr lang="en-US" sz="1700">
                <a:latin typeface="Times New Roman" pitchFamily="18" charset="0"/>
              </a:rPr>
              <a:t>- select the chart, hit edit-copy, and then edit-paste into PowerPoint®. The chart can then be stretched to fit as required. If you need to edit parts of the chart, it can be ungrouped. </a:t>
            </a:r>
            <a:r>
              <a:rPr lang="en-US" sz="1700" b="1" i="1" u="sng">
                <a:latin typeface="Times New Roman" pitchFamily="18" charset="0"/>
              </a:rPr>
              <a:t>Watch out</a:t>
            </a:r>
            <a:r>
              <a:rPr lang="en-US" sz="17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b="1">
                <a:latin typeface="Times New Roman" pitchFamily="18" charset="0"/>
              </a:rPr>
              <a:t>Word</a:t>
            </a:r>
            <a:r>
              <a:rPr lang="en-US" sz="17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defTabSz="2665413" eaLnBrk="0" hangingPunct="0">
              <a:lnSpc>
                <a:spcPct val="95000"/>
              </a:lnSpc>
            </a:pPr>
            <a:endParaRPr lang="en-US" sz="1700" b="1">
              <a:latin typeface="Times New Roman" pitchFamily="18" charset="0"/>
            </a:endParaRPr>
          </a:p>
          <a:p>
            <a:pPr algn="l" defTabSz="2665413" eaLnBrk="0" hangingPunct="0">
              <a:lnSpc>
                <a:spcPct val="95000"/>
              </a:lnSpc>
            </a:pPr>
            <a:r>
              <a:rPr lang="en-US" sz="1700" b="1">
                <a:latin typeface="Times New Roman" pitchFamily="18" charset="0"/>
              </a:rPr>
              <a:t>Scans</a:t>
            </a:r>
            <a:endParaRPr lang="en-US" sz="1700">
              <a:latin typeface="Times New Roman" pitchFamily="18" charset="0"/>
            </a:endParaRP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a:latin typeface="Times New Roman" pitchFamily="18" charset="0"/>
              </a:rPr>
              <a:t>We need images to be 72 to 100 dpi in their </a:t>
            </a:r>
            <a:r>
              <a:rPr lang="en-US" sz="1700" u="sng">
                <a:latin typeface="Times New Roman" pitchFamily="18" charset="0"/>
              </a:rPr>
              <a:t>final size</a:t>
            </a:r>
            <a:r>
              <a:rPr lang="en-US" sz="17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b="1">
                <a:latin typeface="Times New Roman" pitchFamily="18" charset="0"/>
              </a:rPr>
              <a:t>Preview: </a:t>
            </a:r>
            <a:r>
              <a:rPr lang="en-US" sz="1700">
                <a:latin typeface="Times New Roman" pitchFamily="18" charset="0"/>
              </a:rPr>
              <a:t>To see your in poster in actual  size, go to view-zoom-100%. Posters to be printed at 200% need to be viewed at 200%.</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b="1">
                <a:latin typeface="Times New Roman" pitchFamily="18" charset="0"/>
              </a:rPr>
              <a:t>Feedback:</a:t>
            </a:r>
            <a:r>
              <a:rPr lang="en-US" sz="1700">
                <a:latin typeface="Times New Roman" pitchFamily="18" charset="0"/>
              </a:rPr>
              <a:t> If you have comments about how this template worked for you, email to sales@megaprint.com.  </a:t>
            </a:r>
          </a:p>
          <a:p>
            <a:pPr algn="l" defTabSz="2665413" eaLnBrk="0" hangingPunct="0">
              <a:lnSpc>
                <a:spcPct val="95000"/>
              </a:lnSpc>
            </a:pPr>
            <a:endParaRPr lang="en-US" sz="1700">
              <a:latin typeface="Times New Roman" pitchFamily="18" charset="0"/>
            </a:endParaRPr>
          </a:p>
          <a:p>
            <a:pPr algn="l" defTabSz="2665413" eaLnBrk="0" hangingPunct="0">
              <a:lnSpc>
                <a:spcPct val="95000"/>
              </a:lnSpc>
            </a:pPr>
            <a:r>
              <a:rPr lang="en-US" sz="1700">
                <a:latin typeface="Times New Roman" pitchFamily="18" charset="0"/>
              </a:rPr>
              <a:t>We listen! Call us at 800-590-7850 if we can help in any way.</a:t>
            </a:r>
            <a:endParaRPr lang="en-US" sz="1700" b="1">
              <a:latin typeface="Times New Roman" pitchFamily="18" charset="0"/>
            </a:endParaRPr>
          </a:p>
        </p:txBody>
      </p:sp>
      <p:sp>
        <p:nvSpPr>
          <p:cNvPr id="2058" name="Text Box 10"/>
          <p:cNvSpPr txBox="1">
            <a:spLocks noChangeArrowheads="1"/>
          </p:cNvSpPr>
          <p:nvPr/>
        </p:nvSpPr>
        <p:spPr bwMode="auto">
          <a:xfrm>
            <a:off x="8686800" y="3822700"/>
            <a:ext cx="7372350"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Methods</a:t>
            </a:r>
          </a:p>
        </p:txBody>
      </p:sp>
      <p:sp>
        <p:nvSpPr>
          <p:cNvPr id="2059" name="Text Box 11"/>
          <p:cNvSpPr txBox="1">
            <a:spLocks noChangeArrowheads="1"/>
          </p:cNvSpPr>
          <p:nvPr/>
        </p:nvSpPr>
        <p:spPr bwMode="auto">
          <a:xfrm>
            <a:off x="24917400" y="3825875"/>
            <a:ext cx="7372350"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Conclusions</a:t>
            </a:r>
          </a:p>
        </p:txBody>
      </p:sp>
      <p:sp>
        <p:nvSpPr>
          <p:cNvPr id="2061" name="AutoShape 13"/>
          <p:cNvSpPr>
            <a:spLocks noChangeArrowheads="1"/>
          </p:cNvSpPr>
          <p:nvPr/>
        </p:nvSpPr>
        <p:spPr bwMode="auto">
          <a:xfrm>
            <a:off x="514350" y="222250"/>
            <a:ext cx="31889700" cy="30670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2062" name="Text Box 14"/>
          <p:cNvSpPr txBox="1">
            <a:spLocks noChangeArrowheads="1"/>
          </p:cNvSpPr>
          <p:nvPr/>
        </p:nvSpPr>
        <p:spPr bwMode="auto">
          <a:xfrm>
            <a:off x="914400" y="577850"/>
            <a:ext cx="30689550" cy="24463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7600" b="1"/>
              <a:t>Title of the Research Study</a:t>
            </a:r>
          </a:p>
          <a:p>
            <a:pPr defTabSz="2665413"/>
            <a:r>
              <a:rPr lang="en-US" b="1"/>
              <a:t>PEOPLE WHO DID THE STUDY</a:t>
            </a:r>
          </a:p>
          <a:p>
            <a:pPr defTabSz="2665413"/>
            <a:r>
              <a:rPr lang="en-US" sz="2900" b="1" i="1"/>
              <a:t>UNIVERSITIES AND/OR  HOSPITALS THEY ARE AFFILIATED WITH</a:t>
            </a:r>
            <a:endParaRPr lang="en-US"/>
          </a:p>
        </p:txBody>
      </p:sp>
      <p:sp>
        <p:nvSpPr>
          <p:cNvPr id="2064" name="Text Box 16"/>
          <p:cNvSpPr txBox="1">
            <a:spLocks noChangeArrowheads="1"/>
          </p:cNvSpPr>
          <p:nvPr/>
        </p:nvSpPr>
        <p:spPr bwMode="auto">
          <a:xfrm>
            <a:off x="514350" y="1289050"/>
            <a:ext cx="27432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2073" name="Text Box 25"/>
          <p:cNvSpPr txBox="1">
            <a:spLocks noChangeArrowheads="1"/>
          </p:cNvSpPr>
          <p:nvPr/>
        </p:nvSpPr>
        <p:spPr bwMode="auto">
          <a:xfrm>
            <a:off x="17437100" y="10660063"/>
            <a:ext cx="6229350" cy="64770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b="1" i="1"/>
              <a:t>Figure #2</a:t>
            </a:r>
          </a:p>
        </p:txBody>
      </p:sp>
      <p:sp>
        <p:nvSpPr>
          <p:cNvPr id="2074" name="AutoShape 26"/>
          <p:cNvSpPr>
            <a:spLocks noChangeArrowheads="1"/>
          </p:cNvSpPr>
          <p:nvPr/>
        </p:nvSpPr>
        <p:spPr bwMode="auto">
          <a:xfrm>
            <a:off x="17291050" y="11928475"/>
            <a:ext cx="6286500" cy="62071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5252363" y="14668500"/>
            <a:ext cx="6229350" cy="64770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a:t>Bibliography</a:t>
            </a:r>
          </a:p>
        </p:txBody>
      </p:sp>
      <p:sp>
        <p:nvSpPr>
          <p:cNvPr id="2086" name="Text Box 38"/>
          <p:cNvSpPr txBox="1">
            <a:spLocks noChangeArrowheads="1"/>
          </p:cNvSpPr>
          <p:nvPr/>
        </p:nvSpPr>
        <p:spPr bwMode="auto">
          <a:xfrm>
            <a:off x="25057100" y="15301913"/>
            <a:ext cx="6889750" cy="2498725"/>
          </a:xfrm>
          <a:prstGeom prst="rect">
            <a:avLst/>
          </a:prstGeom>
          <a:noFill/>
          <a:ln w="57150" cmpd="thinThick">
            <a:noFill/>
            <a:miter lim="800000"/>
            <a:headEnd/>
            <a:tailEnd/>
          </a:ln>
          <a:effectLst/>
        </p:spPr>
        <p:txBody>
          <a:bodyPr lIns="37136" tIns="18568" rIns="37136" bIns="18568">
            <a:spAutoFit/>
          </a:bodyPr>
          <a:lstStyle/>
          <a:p>
            <a:pPr marL="207963" indent="-207963" algn="l" defTabSz="371475" eaLnBrk="0" hangingPunct="0">
              <a:lnSpc>
                <a:spcPct val="95000"/>
              </a:lnSpc>
            </a:pPr>
            <a:endParaRPr lang="en-US" sz="1700" b="1" u="sng">
              <a:latin typeface="Times New Roman" pitchFamily="18" charset="0"/>
            </a:endParaRP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a:t>
            </a: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a:t>
            </a:r>
          </a:p>
          <a:p>
            <a:pPr marL="207963" indent="-207963" algn="l" defTabSz="371475" eaLnBrk="0" hangingPunct="0">
              <a:lnSpc>
                <a:spcPct val="95000"/>
              </a:lnSpc>
              <a:buFont typeface="Symbol" pitchFamily="18" charset="2"/>
              <a:buAutoNum type="arabicPeriod"/>
            </a:pPr>
            <a:endParaRPr lang="en-US" sz="1700" b="1">
              <a:latin typeface="Times New Roman" pitchFamily="18" charset="0"/>
            </a:endParaRPr>
          </a:p>
        </p:txBody>
      </p:sp>
      <p:sp>
        <p:nvSpPr>
          <p:cNvPr id="2087" name="Text Box 39"/>
          <p:cNvSpPr txBox="1">
            <a:spLocks noChangeArrowheads="1"/>
          </p:cNvSpPr>
          <p:nvPr/>
        </p:nvSpPr>
        <p:spPr bwMode="auto">
          <a:xfrm>
            <a:off x="16792575" y="5200650"/>
            <a:ext cx="7324725" cy="4394200"/>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2088" name="Text Box 40"/>
          <p:cNvSpPr txBox="1">
            <a:spLocks noChangeArrowheads="1"/>
          </p:cNvSpPr>
          <p:nvPr/>
        </p:nvSpPr>
        <p:spPr bwMode="auto">
          <a:xfrm>
            <a:off x="24879300" y="5226050"/>
            <a:ext cx="7267575" cy="4640263"/>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2090" name="Text Box 42"/>
          <p:cNvSpPr txBox="1">
            <a:spLocks noChangeArrowheads="1"/>
          </p:cNvSpPr>
          <p:nvPr/>
        </p:nvSpPr>
        <p:spPr bwMode="auto">
          <a:xfrm>
            <a:off x="628650" y="3822700"/>
            <a:ext cx="7372350"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Introduction</a:t>
            </a:r>
          </a:p>
        </p:txBody>
      </p:sp>
      <p:sp>
        <p:nvSpPr>
          <p:cNvPr id="2091" name="Text Box 43"/>
          <p:cNvSpPr txBox="1">
            <a:spLocks noChangeArrowheads="1"/>
          </p:cNvSpPr>
          <p:nvPr/>
        </p:nvSpPr>
        <p:spPr bwMode="auto">
          <a:xfrm>
            <a:off x="16744950" y="3829050"/>
            <a:ext cx="7372350"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Results</a:t>
            </a:r>
          </a:p>
        </p:txBody>
      </p:sp>
      <p:sp>
        <p:nvSpPr>
          <p:cNvPr id="2097" name="Text Box 49"/>
          <p:cNvSpPr txBox="1">
            <a:spLocks noChangeArrowheads="1"/>
          </p:cNvSpPr>
          <p:nvPr/>
        </p:nvSpPr>
        <p:spPr bwMode="auto">
          <a:xfrm>
            <a:off x="29544963" y="1306513"/>
            <a:ext cx="27432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24" name="Text Box 19"/>
          <p:cNvSpPr txBox="1">
            <a:spLocks noChangeArrowheads="1"/>
          </p:cNvSpPr>
          <p:nvPr/>
        </p:nvSpPr>
        <p:spPr bwMode="auto">
          <a:xfrm>
            <a:off x="9144000" y="7771441"/>
            <a:ext cx="6402759" cy="1421928"/>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4800" b="1" i="1" dirty="0">
                <a:solidFill>
                  <a:srgbClr val="FC8004"/>
                </a:solidFill>
              </a:rPr>
              <a:t>Why buy from </a:t>
            </a:r>
            <a:br>
              <a:rPr lang="en-US" sz="4800" b="1" i="1" dirty="0">
                <a:solidFill>
                  <a:srgbClr val="FC8004"/>
                </a:solidFill>
              </a:rPr>
            </a:br>
            <a:r>
              <a:rPr lang="en-US" sz="4800" b="1" i="1" dirty="0">
                <a:solidFill>
                  <a:srgbClr val="FC8004"/>
                </a:solidFill>
              </a:rPr>
              <a:t>postersession.com?</a:t>
            </a:r>
          </a:p>
        </p:txBody>
      </p:sp>
      <p:sp>
        <p:nvSpPr>
          <p:cNvPr id="25" name="Text Box 19"/>
          <p:cNvSpPr txBox="1">
            <a:spLocks noChangeArrowheads="1"/>
          </p:cNvSpPr>
          <p:nvPr/>
        </p:nvSpPr>
        <p:spPr bwMode="auto">
          <a:xfrm>
            <a:off x="8951496" y="9563771"/>
            <a:ext cx="7107654" cy="9011698"/>
          </a:xfrm>
          <a:prstGeom prst="rect">
            <a:avLst/>
          </a:prstGeom>
          <a:noFill/>
          <a:ln w="9525">
            <a:noFill/>
            <a:miter lim="800000"/>
            <a:headEnd/>
            <a:tailEnd/>
          </a:ln>
          <a:effectLst/>
        </p:spPr>
        <p:txBody>
          <a:bodyPr wrap="square">
            <a:spAutoFit/>
          </a:bodyPr>
          <a:lstStyle/>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Files here by noon ship the same day!</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Premium materials!</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Foldable fabric, laminated, and paper posters!</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Sizes to 4’ x 20’</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Every file gets reviewed by an experienced graphic designer</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Free phone support</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Secure online ordering</a:t>
            </a:r>
            <a:endParaRPr lang="en-US" sz="4200" b="1" i="1" dirty="0"/>
          </a:p>
        </p:txBody>
      </p:sp>
      <p:sp>
        <p:nvSpPr>
          <p:cNvPr id="26" name="Text Box 19">
            <a:hlinkClick r:id="rId3"/>
          </p:cNvPr>
          <p:cNvSpPr txBox="1">
            <a:spLocks noChangeArrowheads="1"/>
          </p:cNvSpPr>
          <p:nvPr/>
        </p:nvSpPr>
        <p:spPr bwMode="auto">
          <a:xfrm>
            <a:off x="0" y="19439804"/>
            <a:ext cx="27432000"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a:solidFill>
                  <a:srgbClr val="0046D2"/>
                </a:solidFill>
              </a:rPr>
              <a:t>Order online at    https://www.postersession.com/order/</a:t>
            </a:r>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8906" y="4566904"/>
            <a:ext cx="2590383" cy="258057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2729875" y="5721970"/>
            <a:ext cx="2557474" cy="219932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669</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42x72 Horizontal Template</dc:title>
  <dc:creator>Ethan Shulda;www.postersession.com</dc:creator>
  <cp:keywords>www.postersession.com</cp:keywords>
  <dc:description>©MegaPrint Inc. 2009</dc:description>
  <cp:lastModifiedBy>Gail Bean</cp:lastModifiedBy>
  <cp:revision>33</cp:revision>
  <dcterms:created xsi:type="dcterms:W3CDTF">2008-12-04T00:20:37Z</dcterms:created>
  <dcterms:modified xsi:type="dcterms:W3CDTF">2017-12-15T19:17:30Z</dcterms:modified>
  <cp:category>Research Poster</cp:category>
</cp:coreProperties>
</file>