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085">
          <p15:clr>
            <a:srgbClr val="A4A3A4"/>
          </p15:clr>
        </p15:guide>
        <p15:guide id="2" orient="horz" pos="11781">
          <p15:clr>
            <a:srgbClr val="A4A3A4"/>
          </p15:clr>
        </p15:guide>
        <p15:guide id="3"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249" autoAdjust="0"/>
    <p:restoredTop sz="94660"/>
  </p:normalViewPr>
  <p:slideViewPr>
    <p:cSldViewPr snapToGrid="0">
      <p:cViewPr varScale="1">
        <p:scale>
          <a:sx n="39" d="100"/>
          <a:sy n="39" d="100"/>
        </p:scale>
        <p:origin x="1656" y="30"/>
      </p:cViewPr>
      <p:guideLst>
        <p:guide orient="horz" pos="6085"/>
        <p:guide orient="horz" pos="11781"/>
        <p:guide pos="86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884238" y="692150"/>
            <a:ext cx="49482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B3F0E1-E0A7-4BA7-B5F3-45A54A66D175}" type="slidenum">
              <a:rPr lang="en-US"/>
              <a:pPr/>
              <a:t>‹#›</a:t>
            </a:fld>
            <a:endParaRPr lang="en-US"/>
          </a:p>
        </p:txBody>
      </p:sp>
    </p:spTree>
    <p:extLst>
      <p:ext uri="{BB962C8B-B14F-4D97-AF65-F5344CB8AC3E}">
        <p14:creationId xmlns:p14="http://schemas.microsoft.com/office/powerpoint/2010/main" val="15923947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30080B-1E79-4645-828B-D1E43236C94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1897917" y="18867878"/>
            <a:ext cx="3023294" cy="1552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4919563" y="18794556"/>
            <a:ext cx="1830501" cy="276999"/>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dirty="0">
                <a:solidFill>
                  <a:schemeClr val="bg1"/>
                </a:solidFill>
              </a:rPr>
              <a:t>www.postersession.com</a:t>
            </a:r>
          </a:p>
        </p:txBody>
      </p:sp>
      <p:sp>
        <p:nvSpPr>
          <p:cNvPr id="4" name="TextBox 3">
            <a:extLst>
              <a:ext uri="{FF2B5EF4-FFF2-40B4-BE49-F238E27FC236}">
                <a16:creationId xmlns:a16="http://schemas.microsoft.com/office/drawing/2014/main" id="{9C9A141E-41E0-4F88-BB4C-CC6F45393830}"/>
              </a:ext>
            </a:extLst>
          </p:cNvPr>
          <p:cNvSpPr txBox="1"/>
          <p:nvPr userDrawn="1"/>
        </p:nvSpPr>
        <p:spPr>
          <a:xfrm>
            <a:off x="-38100" y="19084052"/>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0526375"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7096125"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3811250"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381000"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563563" y="5132388"/>
            <a:ext cx="6111875" cy="13388937"/>
          </a:xfrm>
          <a:prstGeom prst="rect">
            <a:avLst/>
          </a:prstGeom>
          <a:noFill/>
          <a:ln w="9525">
            <a:noFill/>
            <a:miter lim="800000"/>
            <a:headEnd/>
            <a:tailEnd/>
          </a:ln>
          <a:effectLst/>
        </p:spPr>
        <p:txBody>
          <a:bodyPr lIns="55513" tIns="27757" rIns="55513" bIns="27757">
            <a:spAutoFit/>
          </a:bodyPr>
          <a:lstStyle/>
          <a:p>
            <a:pPr algn="l" defTabSz="2665413" eaLnBrk="0" hangingPunct="0">
              <a:lnSpc>
                <a:spcPct val="95000"/>
              </a:lnSpc>
            </a:pPr>
            <a:r>
              <a:rPr lang="en-US" sz="1600" dirty="0">
                <a:latin typeface="Times New Roman" pitchFamily="18" charset="0"/>
              </a:rPr>
              <a:t>We hope you find this template useful! This one is set up to yield a 60x42” (5x3.5’) horizontal poster when we print it at 200%.</a:t>
            </a:r>
          </a:p>
          <a:p>
            <a:pPr algn="l" defTabSz="2508250"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Photos</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058" name="Text Box 10"/>
          <p:cNvSpPr txBox="1">
            <a:spLocks noChangeArrowheads="1"/>
          </p:cNvSpPr>
          <p:nvPr/>
        </p:nvSpPr>
        <p:spPr bwMode="auto">
          <a:xfrm>
            <a:off x="7239000" y="3822700"/>
            <a:ext cx="6143625"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Methods</a:t>
            </a:r>
          </a:p>
        </p:txBody>
      </p:sp>
      <p:sp>
        <p:nvSpPr>
          <p:cNvPr id="2059" name="Text Box 11"/>
          <p:cNvSpPr txBox="1">
            <a:spLocks noChangeArrowheads="1"/>
          </p:cNvSpPr>
          <p:nvPr/>
        </p:nvSpPr>
        <p:spPr bwMode="auto">
          <a:xfrm>
            <a:off x="20764500" y="3825875"/>
            <a:ext cx="6143625"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Conclusions</a:t>
            </a:r>
          </a:p>
        </p:txBody>
      </p:sp>
      <p:sp>
        <p:nvSpPr>
          <p:cNvPr id="2061" name="AutoShape 13"/>
          <p:cNvSpPr>
            <a:spLocks noChangeArrowheads="1"/>
          </p:cNvSpPr>
          <p:nvPr/>
        </p:nvSpPr>
        <p:spPr bwMode="auto">
          <a:xfrm>
            <a:off x="428625" y="222250"/>
            <a:ext cx="26574750" cy="30670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2062" name="Text Box 14"/>
          <p:cNvSpPr txBox="1">
            <a:spLocks noChangeArrowheads="1"/>
          </p:cNvSpPr>
          <p:nvPr/>
        </p:nvSpPr>
        <p:spPr bwMode="auto">
          <a:xfrm>
            <a:off x="762000" y="577850"/>
            <a:ext cx="25574625" cy="24463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7600" b="1"/>
              <a:t>Title of the Research Study</a:t>
            </a:r>
          </a:p>
          <a:p>
            <a:pPr defTabSz="2665413"/>
            <a:r>
              <a:rPr lang="en-US" b="1"/>
              <a:t>PEOPLE WHO DID THE STUDY</a:t>
            </a:r>
          </a:p>
          <a:p>
            <a:pPr defTabSz="2665413"/>
            <a:r>
              <a:rPr lang="en-US" sz="2900" b="1" i="1"/>
              <a:t>UNIVERSITIES AND/OR  HOSPITALS THEY ARE AFFILIATED WITH</a:t>
            </a:r>
            <a:endParaRPr lang="en-US"/>
          </a:p>
        </p:txBody>
      </p:sp>
      <p:sp>
        <p:nvSpPr>
          <p:cNvPr id="2064" name="Text Box 16"/>
          <p:cNvSpPr txBox="1">
            <a:spLocks noChangeArrowheads="1"/>
          </p:cNvSpPr>
          <p:nvPr/>
        </p:nvSpPr>
        <p:spPr bwMode="auto">
          <a:xfrm>
            <a:off x="428625" y="1289050"/>
            <a:ext cx="22860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2073" name="Text Box 25"/>
          <p:cNvSpPr txBox="1">
            <a:spLocks noChangeArrowheads="1"/>
          </p:cNvSpPr>
          <p:nvPr/>
        </p:nvSpPr>
        <p:spPr bwMode="auto">
          <a:xfrm>
            <a:off x="14530388" y="12090400"/>
            <a:ext cx="5191125" cy="64770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b="1" i="1" dirty="0"/>
              <a:t>Figure #2</a:t>
            </a:r>
          </a:p>
        </p:txBody>
      </p:sp>
      <p:sp>
        <p:nvSpPr>
          <p:cNvPr id="2074" name="AutoShape 26"/>
          <p:cNvSpPr>
            <a:spLocks noChangeArrowheads="1"/>
          </p:cNvSpPr>
          <p:nvPr/>
        </p:nvSpPr>
        <p:spPr bwMode="auto">
          <a:xfrm>
            <a:off x="14409738" y="13246100"/>
            <a:ext cx="5238750" cy="48895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1043900" y="14668500"/>
            <a:ext cx="5191125" cy="64770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a:t>Bibliography</a:t>
            </a:r>
          </a:p>
        </p:txBody>
      </p:sp>
      <p:sp>
        <p:nvSpPr>
          <p:cNvPr id="2086" name="Text Box 38"/>
          <p:cNvSpPr txBox="1">
            <a:spLocks noChangeArrowheads="1"/>
          </p:cNvSpPr>
          <p:nvPr/>
        </p:nvSpPr>
        <p:spPr bwMode="auto">
          <a:xfrm>
            <a:off x="20880388" y="15301913"/>
            <a:ext cx="5741987" cy="2744787"/>
          </a:xfrm>
          <a:prstGeom prst="rect">
            <a:avLst/>
          </a:prstGeom>
          <a:noFill/>
          <a:ln w="57150" cmpd="thinThick">
            <a:noFill/>
            <a:miter lim="800000"/>
            <a:headEnd/>
            <a:tailEnd/>
          </a:ln>
          <a:effectLst/>
        </p:spPr>
        <p:txBody>
          <a:bodyPr lIns="37136" tIns="18568" rIns="37136" bIns="18568">
            <a:spAutoFit/>
          </a:bodyPr>
          <a:lstStyle/>
          <a:p>
            <a:pPr marL="207963" indent="-207963" algn="l" defTabSz="371475" eaLnBrk="0" hangingPunct="0">
              <a:lnSpc>
                <a:spcPct val="95000"/>
              </a:lnSpc>
            </a:pPr>
            <a:endParaRPr lang="en-US" sz="1700" b="1" u="sng">
              <a:latin typeface="Times New Roman" pitchFamily="18" charset="0"/>
            </a:endParaRP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a:t>
            </a:r>
          </a:p>
          <a:p>
            <a:pPr marL="207963" indent="-207963" algn="l" defTabSz="371475" eaLnBrk="0" hangingPunct="0">
              <a:lnSpc>
                <a:spcPct val="95000"/>
              </a:lnSpc>
              <a:buFontTx/>
              <a:buAutoNum type="arabicPeriod"/>
            </a:pPr>
            <a:r>
              <a:rPr lang="en-US" sz="1700" b="1">
                <a:latin typeface="Times New Roman" pitchFamily="18" charset="0"/>
              </a:rPr>
              <a:t>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Times New Roman" pitchFamily="18" charset="0"/>
              </a:rPr>
              <a:t>Xxxxxxxxxxxxxxxxxxxxxxxxxxxxxxxxxxxxxxxxxxxxxxxxxxxxxxxxxxxxxxxxxxxxxxxxxxxxxxxxxxx</a:t>
            </a:r>
          </a:p>
          <a:p>
            <a:pPr marL="207963" indent="-207963" algn="l" defTabSz="371475" eaLnBrk="0" hangingPunct="0">
              <a:lnSpc>
                <a:spcPct val="95000"/>
              </a:lnSpc>
              <a:buFont typeface="Symbol" pitchFamily="18" charset="2"/>
              <a:buAutoNum type="arabicPeriod"/>
            </a:pPr>
            <a:endParaRPr lang="en-US" sz="1700" b="1">
              <a:latin typeface="Times New Roman" pitchFamily="18" charset="0"/>
            </a:endParaRPr>
          </a:p>
        </p:txBody>
      </p:sp>
      <p:sp>
        <p:nvSpPr>
          <p:cNvPr id="2087" name="Text Box 39"/>
          <p:cNvSpPr txBox="1">
            <a:spLocks noChangeArrowheads="1"/>
          </p:cNvSpPr>
          <p:nvPr/>
        </p:nvSpPr>
        <p:spPr bwMode="auto">
          <a:xfrm>
            <a:off x="13993813" y="5200650"/>
            <a:ext cx="6103937" cy="5378450"/>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2088" name="Text Box 40"/>
          <p:cNvSpPr txBox="1">
            <a:spLocks noChangeArrowheads="1"/>
          </p:cNvSpPr>
          <p:nvPr/>
        </p:nvSpPr>
        <p:spPr bwMode="auto">
          <a:xfrm>
            <a:off x="20732750" y="5226050"/>
            <a:ext cx="6056313" cy="5378450"/>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Times New Roman" pitchFamily="18" charset="0"/>
            </a:endParaRPr>
          </a:p>
          <a:p>
            <a:pPr algn="l" defTabSz="371475" eaLnBrk="0" hangingPunct="0">
              <a:lnSpc>
                <a:spcPct val="95000"/>
              </a:lnSpc>
            </a:pPr>
            <a:r>
              <a:rPr lang="en-US" sz="17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Times New Roman" pitchFamily="18" charset="0"/>
            </a:endParaRPr>
          </a:p>
          <a:p>
            <a:pPr algn="l" defTabSz="371475" eaLnBrk="0" hangingPunct="0">
              <a:lnSpc>
                <a:spcPct val="95000"/>
              </a:lnSpc>
            </a:pPr>
            <a:endParaRPr lang="en-US" sz="1200">
              <a:latin typeface="Times New Roman" pitchFamily="18" charset="0"/>
            </a:endParaRPr>
          </a:p>
        </p:txBody>
      </p:sp>
      <p:sp>
        <p:nvSpPr>
          <p:cNvPr id="2090" name="Text Box 42"/>
          <p:cNvSpPr txBox="1">
            <a:spLocks noChangeArrowheads="1"/>
          </p:cNvSpPr>
          <p:nvPr/>
        </p:nvSpPr>
        <p:spPr bwMode="auto">
          <a:xfrm>
            <a:off x="523875" y="3822700"/>
            <a:ext cx="6143625"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Introduction</a:t>
            </a:r>
          </a:p>
        </p:txBody>
      </p:sp>
      <p:sp>
        <p:nvSpPr>
          <p:cNvPr id="2091" name="Text Box 43"/>
          <p:cNvSpPr txBox="1">
            <a:spLocks noChangeArrowheads="1"/>
          </p:cNvSpPr>
          <p:nvPr/>
        </p:nvSpPr>
        <p:spPr bwMode="auto">
          <a:xfrm>
            <a:off x="13954125" y="3829050"/>
            <a:ext cx="6143625" cy="846138"/>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Results</a:t>
            </a:r>
          </a:p>
        </p:txBody>
      </p:sp>
      <p:sp>
        <p:nvSpPr>
          <p:cNvPr id="2097" name="Text Box 49"/>
          <p:cNvSpPr txBox="1">
            <a:spLocks noChangeArrowheads="1"/>
          </p:cNvSpPr>
          <p:nvPr/>
        </p:nvSpPr>
        <p:spPr bwMode="auto">
          <a:xfrm>
            <a:off x="24620538" y="1306513"/>
            <a:ext cx="2286000" cy="12350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t>Logo</a:t>
            </a:r>
          </a:p>
          <a:p>
            <a:pPr defTabSz="2665413">
              <a:spcBef>
                <a:spcPct val="50000"/>
              </a:spcBef>
            </a:pPr>
            <a:endParaRPr lang="en-US" sz="1700">
              <a:solidFill>
                <a:srgbClr val="FF0000"/>
              </a:solidFill>
            </a:endParaRPr>
          </a:p>
        </p:txBody>
      </p:sp>
      <p:sp>
        <p:nvSpPr>
          <p:cNvPr id="24" name="Text Box 19"/>
          <p:cNvSpPr txBox="1">
            <a:spLocks noChangeArrowheads="1"/>
          </p:cNvSpPr>
          <p:nvPr/>
        </p:nvSpPr>
        <p:spPr bwMode="auto">
          <a:xfrm>
            <a:off x="7517043" y="8112186"/>
            <a:ext cx="5756080" cy="1089529"/>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3600" b="1" i="1" dirty="0">
                <a:solidFill>
                  <a:srgbClr val="FC8004"/>
                </a:solidFill>
              </a:rPr>
              <a:t>Why buy from </a:t>
            </a:r>
            <a:br>
              <a:rPr lang="en-US" sz="3600" b="1" i="1" dirty="0">
                <a:solidFill>
                  <a:srgbClr val="FC8004"/>
                </a:solidFill>
              </a:rPr>
            </a:br>
            <a:r>
              <a:rPr lang="en-US" sz="3600" b="1" i="1" dirty="0">
                <a:solidFill>
                  <a:srgbClr val="FC8004"/>
                </a:solidFill>
              </a:rPr>
              <a:t>postersession.com?</a:t>
            </a:r>
          </a:p>
        </p:txBody>
      </p:sp>
      <p:sp>
        <p:nvSpPr>
          <p:cNvPr id="25" name="Text Box 19"/>
          <p:cNvSpPr txBox="1">
            <a:spLocks noChangeArrowheads="1"/>
          </p:cNvSpPr>
          <p:nvPr/>
        </p:nvSpPr>
        <p:spPr bwMode="auto">
          <a:xfrm>
            <a:off x="7377469" y="9459055"/>
            <a:ext cx="5828748" cy="6986528"/>
          </a:xfrm>
          <a:prstGeom prst="rect">
            <a:avLst/>
          </a:prstGeom>
          <a:noFill/>
          <a:ln w="9525">
            <a:noFill/>
            <a:miter lim="800000"/>
            <a:headEnd/>
            <a:tailEnd/>
          </a:ln>
          <a:effectLst/>
        </p:spPr>
        <p:txBody>
          <a:bodyPr wrap="square">
            <a:spAutoFit/>
          </a:bodyPr>
          <a:lstStyle/>
          <a:p>
            <a:pPr marL="401638" indent="-401638" algn="l" defTabSz="4389438">
              <a:spcBef>
                <a:spcPct val="50000"/>
              </a:spcBef>
              <a:buFont typeface="Arial" panose="020B0604020202020204" pitchFamily="34" charset="0"/>
              <a:buChar char="•"/>
            </a:pPr>
            <a:r>
              <a:rPr lang="en-US" sz="3200" b="1" i="1" dirty="0">
                <a:solidFill>
                  <a:srgbClr val="FC8004"/>
                </a:solidFill>
              </a:rPr>
              <a:t>Files here by noon ship the same day!</a:t>
            </a:r>
          </a:p>
          <a:p>
            <a:pPr marL="401638" indent="-401638" algn="l" defTabSz="4389438">
              <a:spcBef>
                <a:spcPct val="50000"/>
              </a:spcBef>
              <a:buFont typeface="Arial" panose="020B0604020202020204" pitchFamily="34" charset="0"/>
              <a:buChar char="•"/>
            </a:pPr>
            <a:r>
              <a:rPr lang="en-US" sz="3200" b="1" i="1" dirty="0">
                <a:solidFill>
                  <a:srgbClr val="FC8004"/>
                </a:solidFill>
              </a:rPr>
              <a:t>Premium materials!</a:t>
            </a:r>
          </a:p>
          <a:p>
            <a:pPr marL="401638" indent="-401638" algn="l" defTabSz="4389438">
              <a:spcBef>
                <a:spcPct val="50000"/>
              </a:spcBef>
              <a:buFont typeface="Arial" panose="020B0604020202020204" pitchFamily="34" charset="0"/>
              <a:buChar char="•"/>
            </a:pPr>
            <a:r>
              <a:rPr lang="en-US" sz="3200" b="1" i="1" dirty="0">
                <a:solidFill>
                  <a:srgbClr val="FC8004"/>
                </a:solidFill>
              </a:rPr>
              <a:t>Foldable fabric, laminated, and paper posters!</a:t>
            </a:r>
          </a:p>
          <a:p>
            <a:pPr marL="401638" indent="-401638" algn="l" defTabSz="4389438">
              <a:spcBef>
                <a:spcPct val="50000"/>
              </a:spcBef>
              <a:buFont typeface="Arial" panose="020B0604020202020204" pitchFamily="34" charset="0"/>
              <a:buChar char="•"/>
            </a:pPr>
            <a:r>
              <a:rPr lang="en-US" sz="3200" b="1" i="1" dirty="0">
                <a:solidFill>
                  <a:srgbClr val="FC8004"/>
                </a:solidFill>
              </a:rPr>
              <a:t>Sizes to 4’ x 20’</a:t>
            </a:r>
          </a:p>
          <a:p>
            <a:pPr marL="401638" indent="-401638" algn="l" defTabSz="4389438">
              <a:spcBef>
                <a:spcPct val="50000"/>
              </a:spcBef>
              <a:buFont typeface="Arial" panose="020B0604020202020204" pitchFamily="34" charset="0"/>
              <a:buChar char="•"/>
            </a:pPr>
            <a:r>
              <a:rPr lang="en-US" sz="3200" b="1" i="1" dirty="0">
                <a:solidFill>
                  <a:srgbClr val="FC8004"/>
                </a:solidFill>
              </a:rPr>
              <a:t>Every file gets reviewed by an experienced graphic designer</a:t>
            </a:r>
          </a:p>
          <a:p>
            <a:pPr marL="401638" indent="-401638" algn="l" defTabSz="4389438">
              <a:spcBef>
                <a:spcPct val="50000"/>
              </a:spcBef>
              <a:buFont typeface="Arial" panose="020B0604020202020204" pitchFamily="34" charset="0"/>
              <a:buChar char="•"/>
            </a:pPr>
            <a:r>
              <a:rPr lang="en-US" sz="3200" b="1" i="1" dirty="0">
                <a:solidFill>
                  <a:srgbClr val="FC8004"/>
                </a:solidFill>
              </a:rPr>
              <a:t>Free phone support</a:t>
            </a:r>
          </a:p>
          <a:p>
            <a:pPr marL="401638" indent="-401638" algn="l" defTabSz="4389438">
              <a:spcBef>
                <a:spcPct val="50000"/>
              </a:spcBef>
              <a:buFont typeface="Arial" panose="020B0604020202020204" pitchFamily="34" charset="0"/>
              <a:buChar char="•"/>
            </a:pPr>
            <a:r>
              <a:rPr lang="en-US" sz="3200" b="1" i="1" dirty="0">
                <a:solidFill>
                  <a:srgbClr val="FC8004"/>
                </a:solidFill>
              </a:rPr>
              <a:t>Secure online ordering</a:t>
            </a:r>
            <a:endParaRPr lang="en-US" sz="3200" b="1" i="1" dirty="0"/>
          </a:p>
        </p:txBody>
      </p:sp>
      <p:sp>
        <p:nvSpPr>
          <p:cNvPr id="26" name="Text Box 19">
            <a:hlinkClick r:id="rId3"/>
          </p:cNvPr>
          <p:cNvSpPr txBox="1">
            <a:spLocks noChangeArrowheads="1"/>
          </p:cNvSpPr>
          <p:nvPr/>
        </p:nvSpPr>
        <p:spPr bwMode="auto">
          <a:xfrm>
            <a:off x="0" y="19439804"/>
            <a:ext cx="27432000"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a:solidFill>
                  <a:srgbClr val="0046D2"/>
                </a:solidFill>
              </a:rPr>
              <a:t>Order online at    https://www.postersession.com/order/</a:t>
            </a:r>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7774" y="5015637"/>
            <a:ext cx="2590383" cy="258057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0648743" y="6170703"/>
            <a:ext cx="2557474" cy="219932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TotalTime>
  <Words>702</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42x60 Horizontal Poster</dc:title>
  <dc:creator>Ethan Shulda;www.postersession.com</dc:creator>
  <cp:keywords>www.postersession.com</cp:keywords>
  <dc:description>©MegaPrint Inc. 2009</dc:description>
  <cp:lastModifiedBy>Gail Bean</cp:lastModifiedBy>
  <cp:revision>34</cp:revision>
  <dcterms:created xsi:type="dcterms:W3CDTF">2008-12-04T00:20:37Z</dcterms:created>
  <dcterms:modified xsi:type="dcterms:W3CDTF">2017-12-15T19:19:28Z</dcterms:modified>
  <cp:category>Research Poster</cp:category>
</cp:coreProperties>
</file>