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8404800" cy="16459200"/>
  <p:notesSz cx="6715125" cy="9239250"/>
  <p:defaultTextStyle>
    <a:defPPr>
      <a:defRPr lang="en-US"/>
    </a:defPPr>
    <a:lvl1pPr algn="ctr" rtl="0" fontAlgn="base">
      <a:spcBef>
        <a:spcPct val="0"/>
      </a:spcBef>
      <a:spcAft>
        <a:spcPct val="0"/>
      </a:spcAft>
      <a:defRPr sz="4900" kern="1200">
        <a:solidFill>
          <a:schemeClr val="tx1"/>
        </a:solidFill>
        <a:latin typeface="Arial" charset="0"/>
        <a:ea typeface="+mn-ea"/>
        <a:cs typeface="+mn-cs"/>
      </a:defRPr>
    </a:lvl1pPr>
    <a:lvl2pPr marL="457200" algn="ctr" rtl="0" fontAlgn="base">
      <a:spcBef>
        <a:spcPct val="0"/>
      </a:spcBef>
      <a:spcAft>
        <a:spcPct val="0"/>
      </a:spcAft>
      <a:defRPr sz="4900" kern="1200">
        <a:solidFill>
          <a:schemeClr val="tx1"/>
        </a:solidFill>
        <a:latin typeface="Arial" charset="0"/>
        <a:ea typeface="+mn-ea"/>
        <a:cs typeface="+mn-cs"/>
      </a:defRPr>
    </a:lvl2pPr>
    <a:lvl3pPr marL="914400" algn="ctr" rtl="0" fontAlgn="base">
      <a:spcBef>
        <a:spcPct val="0"/>
      </a:spcBef>
      <a:spcAft>
        <a:spcPct val="0"/>
      </a:spcAft>
      <a:defRPr sz="4900" kern="1200">
        <a:solidFill>
          <a:schemeClr val="tx1"/>
        </a:solidFill>
        <a:latin typeface="Arial" charset="0"/>
        <a:ea typeface="+mn-ea"/>
        <a:cs typeface="+mn-cs"/>
      </a:defRPr>
    </a:lvl3pPr>
    <a:lvl4pPr marL="1371600" algn="ctr" rtl="0" fontAlgn="base">
      <a:spcBef>
        <a:spcPct val="0"/>
      </a:spcBef>
      <a:spcAft>
        <a:spcPct val="0"/>
      </a:spcAft>
      <a:defRPr sz="4900" kern="1200">
        <a:solidFill>
          <a:schemeClr val="tx1"/>
        </a:solidFill>
        <a:latin typeface="Arial" charset="0"/>
        <a:ea typeface="+mn-ea"/>
        <a:cs typeface="+mn-cs"/>
      </a:defRPr>
    </a:lvl4pPr>
    <a:lvl5pPr marL="1828800" algn="ctr" rtl="0" fontAlgn="base">
      <a:spcBef>
        <a:spcPct val="0"/>
      </a:spcBef>
      <a:spcAft>
        <a:spcPct val="0"/>
      </a:spcAft>
      <a:defRPr sz="4900" kern="1200">
        <a:solidFill>
          <a:schemeClr val="tx1"/>
        </a:solidFill>
        <a:latin typeface="Arial" charset="0"/>
        <a:ea typeface="+mn-ea"/>
        <a:cs typeface="+mn-cs"/>
      </a:defRPr>
    </a:lvl5pPr>
    <a:lvl6pPr marL="2286000" algn="l" defTabSz="914400" rtl="0" eaLnBrk="1" latinLnBrk="0" hangingPunct="1">
      <a:defRPr sz="4900" kern="1200">
        <a:solidFill>
          <a:schemeClr val="tx1"/>
        </a:solidFill>
        <a:latin typeface="Arial" charset="0"/>
        <a:ea typeface="+mn-ea"/>
        <a:cs typeface="+mn-cs"/>
      </a:defRPr>
    </a:lvl6pPr>
    <a:lvl7pPr marL="2743200" algn="l" defTabSz="914400" rtl="0" eaLnBrk="1" latinLnBrk="0" hangingPunct="1">
      <a:defRPr sz="4900" kern="1200">
        <a:solidFill>
          <a:schemeClr val="tx1"/>
        </a:solidFill>
        <a:latin typeface="Arial" charset="0"/>
        <a:ea typeface="+mn-ea"/>
        <a:cs typeface="+mn-cs"/>
      </a:defRPr>
    </a:lvl7pPr>
    <a:lvl8pPr marL="3200400" algn="l" defTabSz="914400" rtl="0" eaLnBrk="1" latinLnBrk="0" hangingPunct="1">
      <a:defRPr sz="4900" kern="1200">
        <a:solidFill>
          <a:schemeClr val="tx1"/>
        </a:solidFill>
        <a:latin typeface="Arial" charset="0"/>
        <a:ea typeface="+mn-ea"/>
        <a:cs typeface="+mn-cs"/>
      </a:defRPr>
    </a:lvl8pPr>
    <a:lvl9pPr marL="3657600" algn="l" defTabSz="914400" rtl="0" eaLnBrk="1" latinLnBrk="0" hangingPunct="1">
      <a:defRPr sz="49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187">
          <p15:clr>
            <a:srgbClr val="A4A3A4"/>
          </p15:clr>
        </p15:guide>
        <p15:guide id="2" orient="horz" pos="10098">
          <p15:clr>
            <a:srgbClr val="A4A3A4"/>
          </p15:clr>
        </p15:guide>
        <p15:guide id="3"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132" autoAdjust="0"/>
    <p:restoredTop sz="94660"/>
  </p:normalViewPr>
  <p:slideViewPr>
    <p:cSldViewPr snapToGrid="0">
      <p:cViewPr varScale="1">
        <p:scale>
          <a:sx n="40" d="100"/>
          <a:sy n="40" d="100"/>
        </p:scale>
        <p:origin x="198" y="348"/>
      </p:cViewPr>
      <p:guideLst>
        <p:guide orient="horz" pos="5187"/>
        <p:guide orient="horz" pos="10098"/>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684213" y="692150"/>
            <a:ext cx="8085138"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4A79CF9-3CDC-4B27-88D3-E5E517F0A9F4}" type="slidenum">
              <a:rPr lang="en-US"/>
              <a:pPr/>
              <a:t>‹#›</a:t>
            </a:fld>
            <a:endParaRPr lang="en-US"/>
          </a:p>
        </p:txBody>
      </p:sp>
    </p:spTree>
    <p:extLst>
      <p:ext uri="{BB962C8B-B14F-4D97-AF65-F5344CB8AC3E}">
        <p14:creationId xmlns:p14="http://schemas.microsoft.com/office/powerpoint/2010/main" val="9804829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C796EC-D3FF-40FD-8B63-0EEE189FD7B6}"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2674560" y="16170048"/>
            <a:ext cx="2993013" cy="15372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35690433" y="16098981"/>
            <a:ext cx="1830501" cy="276999"/>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200" dirty="0">
                <a:solidFill>
                  <a:schemeClr val="bg1"/>
                </a:solidFill>
              </a:rPr>
              <a:t>www.postersession.com</a:t>
            </a:r>
          </a:p>
        </p:txBody>
      </p:sp>
      <p:sp>
        <p:nvSpPr>
          <p:cNvPr id="4" name="TextBox 3">
            <a:extLst>
              <a:ext uri="{FF2B5EF4-FFF2-40B4-BE49-F238E27FC236}">
                <a16:creationId xmlns:a16="http://schemas.microsoft.com/office/drawing/2014/main" id="{B071A531-8F32-43D4-9DE7-0714F1BFB96B}"/>
              </a:ext>
            </a:extLst>
          </p:cNvPr>
          <p:cNvSpPr txBox="1"/>
          <p:nvPr userDrawn="1"/>
        </p:nvSpPr>
        <p:spPr>
          <a:xfrm>
            <a:off x="-53341" y="16355635"/>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508250" rtl="0" fontAlgn="base">
        <a:spcBef>
          <a:spcPct val="0"/>
        </a:spcBef>
        <a:spcAft>
          <a:spcPct val="0"/>
        </a:spcAft>
        <a:defRPr sz="12100">
          <a:solidFill>
            <a:schemeClr val="tx2"/>
          </a:solidFill>
          <a:latin typeface="+mj-lt"/>
          <a:ea typeface="+mj-ea"/>
          <a:cs typeface="+mj-cs"/>
        </a:defRPr>
      </a:lvl1pPr>
      <a:lvl2pPr algn="ctr" defTabSz="2508250" rtl="0" fontAlgn="base">
        <a:spcBef>
          <a:spcPct val="0"/>
        </a:spcBef>
        <a:spcAft>
          <a:spcPct val="0"/>
        </a:spcAft>
        <a:defRPr sz="12100">
          <a:solidFill>
            <a:schemeClr val="tx2"/>
          </a:solidFill>
          <a:latin typeface="Arial" charset="0"/>
        </a:defRPr>
      </a:lvl2pPr>
      <a:lvl3pPr algn="ctr" defTabSz="2508250" rtl="0" fontAlgn="base">
        <a:spcBef>
          <a:spcPct val="0"/>
        </a:spcBef>
        <a:spcAft>
          <a:spcPct val="0"/>
        </a:spcAft>
        <a:defRPr sz="12100">
          <a:solidFill>
            <a:schemeClr val="tx2"/>
          </a:solidFill>
          <a:latin typeface="Arial" charset="0"/>
        </a:defRPr>
      </a:lvl3pPr>
      <a:lvl4pPr algn="ctr" defTabSz="2508250" rtl="0" fontAlgn="base">
        <a:spcBef>
          <a:spcPct val="0"/>
        </a:spcBef>
        <a:spcAft>
          <a:spcPct val="0"/>
        </a:spcAft>
        <a:defRPr sz="12100">
          <a:solidFill>
            <a:schemeClr val="tx2"/>
          </a:solidFill>
          <a:latin typeface="Arial" charset="0"/>
        </a:defRPr>
      </a:lvl4pPr>
      <a:lvl5pPr algn="ctr" defTabSz="2508250" rtl="0" fontAlgn="base">
        <a:spcBef>
          <a:spcPct val="0"/>
        </a:spcBef>
        <a:spcAft>
          <a:spcPct val="0"/>
        </a:spcAft>
        <a:defRPr sz="12100">
          <a:solidFill>
            <a:schemeClr val="tx2"/>
          </a:solidFill>
          <a:latin typeface="Arial" charset="0"/>
        </a:defRPr>
      </a:lvl5pPr>
      <a:lvl6pPr marL="457200" algn="ctr" defTabSz="2508250" rtl="0" fontAlgn="base">
        <a:spcBef>
          <a:spcPct val="0"/>
        </a:spcBef>
        <a:spcAft>
          <a:spcPct val="0"/>
        </a:spcAft>
        <a:defRPr sz="12100">
          <a:solidFill>
            <a:schemeClr val="tx2"/>
          </a:solidFill>
          <a:latin typeface="Arial" charset="0"/>
        </a:defRPr>
      </a:lvl6pPr>
      <a:lvl7pPr marL="914400" algn="ctr" defTabSz="2508250" rtl="0" fontAlgn="base">
        <a:spcBef>
          <a:spcPct val="0"/>
        </a:spcBef>
        <a:spcAft>
          <a:spcPct val="0"/>
        </a:spcAft>
        <a:defRPr sz="12100">
          <a:solidFill>
            <a:schemeClr val="tx2"/>
          </a:solidFill>
          <a:latin typeface="Arial" charset="0"/>
        </a:defRPr>
      </a:lvl7pPr>
      <a:lvl8pPr marL="1371600" algn="ctr" defTabSz="2508250" rtl="0" fontAlgn="base">
        <a:spcBef>
          <a:spcPct val="0"/>
        </a:spcBef>
        <a:spcAft>
          <a:spcPct val="0"/>
        </a:spcAft>
        <a:defRPr sz="12100">
          <a:solidFill>
            <a:schemeClr val="tx2"/>
          </a:solidFill>
          <a:latin typeface="Arial" charset="0"/>
        </a:defRPr>
      </a:lvl8pPr>
      <a:lvl9pPr marL="1828800" algn="ctr" defTabSz="2508250" rtl="0" fontAlgn="base">
        <a:spcBef>
          <a:spcPct val="0"/>
        </a:spcBef>
        <a:spcAft>
          <a:spcPct val="0"/>
        </a:spcAft>
        <a:defRPr sz="12100">
          <a:solidFill>
            <a:schemeClr val="tx2"/>
          </a:solidFill>
          <a:latin typeface="Arial" charset="0"/>
        </a:defRPr>
      </a:lvl9pPr>
    </p:titleStyle>
    <p:bodyStyle>
      <a:lvl1pPr marL="941388" indent="-941388" algn="l" defTabSz="2508250" rtl="0" fontAlgn="base">
        <a:spcBef>
          <a:spcPct val="20000"/>
        </a:spcBef>
        <a:spcAft>
          <a:spcPct val="0"/>
        </a:spcAft>
        <a:buChar char="•"/>
        <a:defRPr sz="8800">
          <a:solidFill>
            <a:schemeClr val="tx1"/>
          </a:solidFill>
          <a:latin typeface="+mn-lt"/>
          <a:ea typeface="+mn-ea"/>
          <a:cs typeface="+mn-cs"/>
        </a:defRPr>
      </a:lvl1pPr>
      <a:lvl2pPr marL="2036763" indent="-782638" algn="l" defTabSz="2508250" rtl="0" fontAlgn="base">
        <a:spcBef>
          <a:spcPct val="20000"/>
        </a:spcBef>
        <a:spcAft>
          <a:spcPct val="0"/>
        </a:spcAft>
        <a:buChar char="–"/>
        <a:defRPr sz="7700">
          <a:solidFill>
            <a:schemeClr val="tx1"/>
          </a:solidFill>
          <a:latin typeface="+mn-lt"/>
        </a:defRPr>
      </a:lvl2pPr>
      <a:lvl3pPr marL="3135313" indent="-627063" algn="l" defTabSz="2508250" rtl="0" fontAlgn="base">
        <a:spcBef>
          <a:spcPct val="20000"/>
        </a:spcBef>
        <a:spcAft>
          <a:spcPct val="0"/>
        </a:spcAft>
        <a:buChar char="•"/>
        <a:defRPr sz="6600">
          <a:solidFill>
            <a:schemeClr val="tx1"/>
          </a:solidFill>
          <a:latin typeface="+mn-lt"/>
        </a:defRPr>
      </a:lvl3pPr>
      <a:lvl4pPr marL="4387850" indent="-625475" algn="l" defTabSz="2508250" rtl="0" fontAlgn="base">
        <a:spcBef>
          <a:spcPct val="20000"/>
        </a:spcBef>
        <a:spcAft>
          <a:spcPct val="0"/>
        </a:spcAft>
        <a:buChar char="–"/>
        <a:defRPr sz="5500">
          <a:solidFill>
            <a:schemeClr val="tx1"/>
          </a:solidFill>
          <a:latin typeface="+mn-lt"/>
        </a:defRPr>
      </a:lvl4pPr>
      <a:lvl5pPr marL="5643563" indent="-627063" algn="l" defTabSz="2508250" rtl="0" fontAlgn="base">
        <a:spcBef>
          <a:spcPct val="20000"/>
        </a:spcBef>
        <a:spcAft>
          <a:spcPct val="0"/>
        </a:spcAft>
        <a:buChar char="»"/>
        <a:defRPr sz="5500">
          <a:solidFill>
            <a:schemeClr val="tx1"/>
          </a:solidFill>
          <a:latin typeface="+mn-lt"/>
        </a:defRPr>
      </a:lvl5pPr>
      <a:lvl6pPr marL="6100763" indent="-627063" algn="l" defTabSz="2508250" rtl="0" fontAlgn="base">
        <a:spcBef>
          <a:spcPct val="20000"/>
        </a:spcBef>
        <a:spcAft>
          <a:spcPct val="0"/>
        </a:spcAft>
        <a:buChar char="»"/>
        <a:defRPr sz="5500">
          <a:solidFill>
            <a:schemeClr val="tx1"/>
          </a:solidFill>
          <a:latin typeface="+mn-lt"/>
        </a:defRPr>
      </a:lvl6pPr>
      <a:lvl7pPr marL="6557963" indent="-627063" algn="l" defTabSz="2508250" rtl="0" fontAlgn="base">
        <a:spcBef>
          <a:spcPct val="20000"/>
        </a:spcBef>
        <a:spcAft>
          <a:spcPct val="0"/>
        </a:spcAft>
        <a:buChar char="»"/>
        <a:defRPr sz="5500">
          <a:solidFill>
            <a:schemeClr val="tx1"/>
          </a:solidFill>
          <a:latin typeface="+mn-lt"/>
        </a:defRPr>
      </a:lvl7pPr>
      <a:lvl8pPr marL="7015163" indent="-627063" algn="l" defTabSz="2508250" rtl="0" fontAlgn="base">
        <a:spcBef>
          <a:spcPct val="20000"/>
        </a:spcBef>
        <a:spcAft>
          <a:spcPct val="0"/>
        </a:spcAft>
        <a:buChar char="»"/>
        <a:defRPr sz="5500">
          <a:solidFill>
            <a:schemeClr val="tx1"/>
          </a:solidFill>
          <a:latin typeface="+mn-lt"/>
        </a:defRPr>
      </a:lvl8pPr>
      <a:lvl9pPr marL="7472363" indent="-627063" algn="l" defTabSz="2508250" rtl="0" fontAlgn="base">
        <a:spcBef>
          <a:spcPct val="20000"/>
        </a:spcBef>
        <a:spcAft>
          <a:spcPct val="0"/>
        </a:spcAft>
        <a:buChar char="»"/>
        <a:defRPr sz="5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28736925" y="3048000"/>
            <a:ext cx="9067800" cy="129921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7" name="AutoShape 29"/>
          <p:cNvSpPr>
            <a:spLocks noChangeArrowheads="1"/>
          </p:cNvSpPr>
          <p:nvPr/>
        </p:nvSpPr>
        <p:spPr bwMode="auto">
          <a:xfrm>
            <a:off x="9934575" y="3048000"/>
            <a:ext cx="9067800" cy="129921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9" name="AutoShape 31"/>
          <p:cNvSpPr>
            <a:spLocks noChangeArrowheads="1"/>
          </p:cNvSpPr>
          <p:nvPr/>
        </p:nvSpPr>
        <p:spPr bwMode="auto">
          <a:xfrm>
            <a:off x="19335750" y="3048000"/>
            <a:ext cx="9067800" cy="129921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2" name="AutoShape 4"/>
          <p:cNvSpPr>
            <a:spLocks noChangeArrowheads="1"/>
          </p:cNvSpPr>
          <p:nvPr/>
        </p:nvSpPr>
        <p:spPr bwMode="auto">
          <a:xfrm>
            <a:off x="533400" y="3048000"/>
            <a:ext cx="9067800" cy="129921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788988" y="4425950"/>
            <a:ext cx="8556625" cy="11046535"/>
          </a:xfrm>
          <a:prstGeom prst="rect">
            <a:avLst/>
          </a:prstGeom>
          <a:noFill/>
          <a:ln w="9525">
            <a:noFill/>
            <a:miter lim="800000"/>
            <a:headEnd/>
            <a:tailEnd/>
          </a:ln>
          <a:effectLst/>
        </p:spPr>
        <p:txBody>
          <a:bodyPr lIns="52247" tIns="26123" rIns="52247" bIns="26123">
            <a:spAutoFit/>
          </a:bodyPr>
          <a:lstStyle/>
          <a:p>
            <a:pPr algn="l" defTabSz="2508250" eaLnBrk="0" hangingPunct="0">
              <a:lnSpc>
                <a:spcPct val="95000"/>
              </a:lnSpc>
            </a:pPr>
            <a:r>
              <a:rPr lang="en-US" sz="1600" dirty="0">
                <a:latin typeface="Times New Roman" pitchFamily="18" charset="0"/>
              </a:rPr>
              <a:t>We hope you find this template useful! This one is set up to yield a 84x36” (7x3’) horizontal poster when we print it at 200%.</a:t>
            </a:r>
          </a:p>
          <a:p>
            <a:pPr algn="l" defTabSz="2508250"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this poster’s text boxes should be at least 12 point, and will become 24 point when we print at 200%. </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How to bring things in from Excel® and Word®</a:t>
            </a:r>
            <a:endParaRPr lang="en-US" sz="1600" dirty="0">
              <a:latin typeface="Times New Roman" pitchFamily="18" charset="0"/>
            </a:endParaRP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Excel</a:t>
            </a:r>
            <a:r>
              <a:rPr lang="en-US" sz="1600" dirty="0">
                <a:latin typeface="Times New Roman" pitchFamily="18" charset="0"/>
              </a:rPr>
              <a:t>- select the chart, then copy (</a:t>
            </a:r>
            <a:r>
              <a:rPr lang="en-US" sz="1600" dirty="0" err="1">
                <a:latin typeface="Times New Roman" pitchFamily="18" charset="0"/>
              </a:rPr>
              <a:t>ctl+C</a:t>
            </a:r>
            <a:r>
              <a:rPr lang="en-US" sz="1600" dirty="0">
                <a:latin typeface="Times New Roman" pitchFamily="18" charset="0"/>
              </a:rPr>
              <a:t>), and paste (</a:t>
            </a:r>
            <a:r>
              <a:rPr lang="en-US" sz="1600" dirty="0" err="1">
                <a:latin typeface="Times New Roman" pitchFamily="18" charset="0"/>
              </a:rPr>
              <a:t>ctl+V</a:t>
            </a:r>
            <a:r>
              <a:rPr lang="en-US" sz="1600" dirty="0">
                <a:latin typeface="Times New Roman" pitchFamily="18" charset="0"/>
              </a:rPr>
              <a:t>) into PowerPoint®. The chart can then be stretched to fit or edited as required. </a:t>
            </a:r>
            <a:r>
              <a:rPr lang="en-US" sz="1600" b="1" i="1" u="sng" dirty="0">
                <a:latin typeface="Times New Roman" pitchFamily="18" charset="0"/>
              </a:rPr>
              <a:t>Watch out</a:t>
            </a:r>
            <a:r>
              <a:rPr lang="en-US" sz="16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Word</a:t>
            </a:r>
            <a:r>
              <a:rPr lang="en-US" sz="1600" dirty="0">
                <a:latin typeface="Times New Roman" pitchFamily="18" charset="0"/>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Tables</a:t>
            </a:r>
            <a:r>
              <a:rPr lang="en-US" sz="1600" dirty="0">
                <a:latin typeface="Times New Roman" pitchFamily="18" charset="0"/>
              </a:rPr>
              <a:t> that come in funny can often be fixed by doing paste &gt;special &gt;enhanced metafile.</a:t>
            </a:r>
          </a:p>
          <a:p>
            <a:pPr algn="l" defTabSz="4389438" eaLnBrk="0" hangingPunct="0">
              <a:lnSpc>
                <a:spcPct val="95000"/>
              </a:lnSpc>
            </a:pPr>
            <a:endParaRPr lang="en-US" sz="1600" b="1" dirty="0">
              <a:latin typeface="Times New Roman" pitchFamily="18" charset="0"/>
            </a:endParaRPr>
          </a:p>
          <a:p>
            <a:pPr algn="l" defTabSz="4389438" eaLnBrk="0" hangingPunct="0">
              <a:lnSpc>
                <a:spcPct val="95000"/>
              </a:lnSpc>
            </a:pPr>
            <a:r>
              <a:rPr lang="en-US" sz="1600" b="1" dirty="0">
                <a:latin typeface="Times New Roman" pitchFamily="18" charset="0"/>
              </a:rPr>
              <a:t>Photos</a:t>
            </a:r>
            <a:endParaRPr lang="en-US" sz="1600" dirty="0">
              <a:latin typeface="Times New Roman" pitchFamily="18" charset="0"/>
            </a:endParaRP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We need images to be 72 to 100 dpi in their </a:t>
            </a:r>
            <a:r>
              <a:rPr lang="en-US" sz="1600" u="sng" dirty="0">
                <a:latin typeface="Times New Roman" pitchFamily="18" charset="0"/>
              </a:rPr>
              <a:t>final size</a:t>
            </a:r>
            <a:r>
              <a:rPr lang="en-US" sz="1600" dirty="0">
                <a:latin typeface="Times New Roman" pitchFamily="18" charset="0"/>
              </a:rPr>
              <a:t>, a rough rule of thumb that a  500 kb jpg (2 megapixel) image file can go up to 12x16” on your poster. Do insert &gt;from file to import them.</a:t>
            </a:r>
          </a:p>
          <a:p>
            <a:pPr algn="l" defTabSz="4389438" eaLnBrk="0" hangingPunct="0">
              <a:lnSpc>
                <a:spcPct val="95000"/>
              </a:lnSpc>
            </a:pPr>
            <a:endParaRPr lang="en-US" sz="1600" b="1" dirty="0">
              <a:latin typeface="Times New Roman" pitchFamily="18" charset="0"/>
            </a:endParaRPr>
          </a:p>
          <a:p>
            <a:pPr algn="l" defTabSz="4389438" eaLnBrk="0" hangingPunct="0">
              <a:lnSpc>
                <a:spcPct val="95000"/>
              </a:lnSpc>
            </a:pPr>
            <a:r>
              <a:rPr lang="en-US" sz="1600" b="1" dirty="0">
                <a:latin typeface="Times New Roman" pitchFamily="18" charset="0"/>
              </a:rPr>
              <a:t>Preview: </a:t>
            </a:r>
            <a:r>
              <a:rPr lang="en-US" sz="1600" dirty="0">
                <a:latin typeface="Times New Roman" pitchFamily="18" charset="0"/>
              </a:rPr>
              <a:t>To see your in poster in actual size, go to view-zoom-200%. It’s important to walk through your poster viewing it at full size to be sure it’s going to look OK.</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Feedback:</a:t>
            </a:r>
            <a:r>
              <a:rPr lang="en-US" sz="1600" dirty="0">
                <a:latin typeface="Times New Roman" pitchFamily="18" charset="0"/>
              </a:rPr>
              <a:t> If you have comments about how this template worked for you, email to sales@megaprint.com. We listen! Call us at 800-590-7850 if we can help in any way.</a:t>
            </a:r>
            <a:endParaRPr lang="en-US" sz="1600" b="1" dirty="0">
              <a:latin typeface="Times New Roman" pitchFamily="18" charset="0"/>
            </a:endParaRPr>
          </a:p>
        </p:txBody>
      </p:sp>
      <p:sp>
        <p:nvSpPr>
          <p:cNvPr id="2058" name="Text Box 10"/>
          <p:cNvSpPr txBox="1">
            <a:spLocks noChangeArrowheads="1"/>
          </p:cNvSpPr>
          <p:nvPr/>
        </p:nvSpPr>
        <p:spPr bwMode="auto">
          <a:xfrm>
            <a:off x="10134600" y="3276600"/>
            <a:ext cx="8601075" cy="736600"/>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a:t>Methods</a:t>
            </a:r>
          </a:p>
        </p:txBody>
      </p:sp>
      <p:sp>
        <p:nvSpPr>
          <p:cNvPr id="2059" name="Text Box 11"/>
          <p:cNvSpPr txBox="1">
            <a:spLocks noChangeArrowheads="1"/>
          </p:cNvSpPr>
          <p:nvPr/>
        </p:nvSpPr>
        <p:spPr bwMode="auto">
          <a:xfrm>
            <a:off x="29070300" y="3279775"/>
            <a:ext cx="8601075" cy="736600"/>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a:t>Conclusions</a:t>
            </a:r>
          </a:p>
        </p:txBody>
      </p:sp>
      <p:sp>
        <p:nvSpPr>
          <p:cNvPr id="2061" name="AutoShape 13"/>
          <p:cNvSpPr>
            <a:spLocks noChangeArrowheads="1"/>
          </p:cNvSpPr>
          <p:nvPr/>
        </p:nvSpPr>
        <p:spPr bwMode="auto">
          <a:xfrm>
            <a:off x="600075" y="190500"/>
            <a:ext cx="37204650" cy="26289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52247" tIns="26123" rIns="52247" bIns="26123" anchor="ctr"/>
          <a:lstStyle/>
          <a:p>
            <a:pPr defTabSz="2508250"/>
            <a:endParaRPr lang="en-US" sz="4500">
              <a:solidFill>
                <a:schemeClr val="bg1"/>
              </a:solidFill>
            </a:endParaRPr>
          </a:p>
        </p:txBody>
      </p:sp>
      <p:sp>
        <p:nvSpPr>
          <p:cNvPr id="2062" name="Text Box 14"/>
          <p:cNvSpPr txBox="1">
            <a:spLocks noChangeArrowheads="1"/>
          </p:cNvSpPr>
          <p:nvPr/>
        </p:nvSpPr>
        <p:spPr bwMode="auto">
          <a:xfrm>
            <a:off x="1066800" y="317500"/>
            <a:ext cx="35804475" cy="2078038"/>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6500" b="1"/>
              <a:t>Title of the Research Study</a:t>
            </a:r>
          </a:p>
          <a:p>
            <a:pPr defTabSz="2508250"/>
            <a:r>
              <a:rPr lang="en-US" sz="4500" b="1"/>
              <a:t>PEOPLE WHO DID THE STUDY</a:t>
            </a:r>
          </a:p>
          <a:p>
            <a:pPr defTabSz="2508250"/>
            <a:r>
              <a:rPr lang="en-US" sz="2300" b="1" i="1"/>
              <a:t>UNIVERSITIES AND/OR  HOSPITALS THEY ARE AFFILIATED WITH</a:t>
            </a:r>
            <a:endParaRPr lang="en-US" sz="4500"/>
          </a:p>
        </p:txBody>
      </p:sp>
      <p:sp>
        <p:nvSpPr>
          <p:cNvPr id="2064" name="Text Box 16"/>
          <p:cNvSpPr txBox="1">
            <a:spLocks noChangeArrowheads="1"/>
          </p:cNvSpPr>
          <p:nvPr/>
        </p:nvSpPr>
        <p:spPr bwMode="auto">
          <a:xfrm>
            <a:off x="600075" y="1104900"/>
            <a:ext cx="3200400" cy="1055688"/>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a:t>Logo</a:t>
            </a:r>
          </a:p>
          <a:p>
            <a:pPr defTabSz="2508250">
              <a:spcBef>
                <a:spcPct val="50000"/>
              </a:spcBef>
            </a:pPr>
            <a:endParaRPr lang="en-US" sz="1400">
              <a:solidFill>
                <a:srgbClr val="FF0000"/>
              </a:solidFill>
            </a:endParaRPr>
          </a:p>
        </p:txBody>
      </p:sp>
      <p:sp>
        <p:nvSpPr>
          <p:cNvPr id="2073" name="Text Box 25"/>
          <p:cNvSpPr txBox="1">
            <a:spLocks noChangeArrowheads="1"/>
          </p:cNvSpPr>
          <p:nvPr/>
        </p:nvSpPr>
        <p:spPr bwMode="auto">
          <a:xfrm>
            <a:off x="20343813" y="8183563"/>
            <a:ext cx="7267575" cy="554037"/>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3300" b="1" i="1"/>
              <a:t>Figure #2</a:t>
            </a:r>
          </a:p>
        </p:txBody>
      </p:sp>
      <p:sp>
        <p:nvSpPr>
          <p:cNvPr id="2074" name="AutoShape 26"/>
          <p:cNvSpPr>
            <a:spLocks noChangeArrowheads="1"/>
          </p:cNvSpPr>
          <p:nvPr/>
        </p:nvSpPr>
        <p:spPr bwMode="auto">
          <a:xfrm>
            <a:off x="20394613" y="8999538"/>
            <a:ext cx="6926262" cy="6672262"/>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5" name="Text Box 27"/>
          <p:cNvSpPr txBox="1">
            <a:spLocks noChangeArrowheads="1"/>
          </p:cNvSpPr>
          <p:nvPr/>
        </p:nvSpPr>
        <p:spPr bwMode="auto">
          <a:xfrm>
            <a:off x="29460825" y="12573000"/>
            <a:ext cx="7267575" cy="614363"/>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3700"/>
              <a:t>Bibliography</a:t>
            </a:r>
          </a:p>
        </p:txBody>
      </p:sp>
      <p:sp>
        <p:nvSpPr>
          <p:cNvPr id="2086" name="Text Box 38"/>
          <p:cNvSpPr txBox="1">
            <a:spLocks noChangeArrowheads="1"/>
          </p:cNvSpPr>
          <p:nvPr/>
        </p:nvSpPr>
        <p:spPr bwMode="auto">
          <a:xfrm>
            <a:off x="29233813" y="13115925"/>
            <a:ext cx="8037512" cy="2352675"/>
          </a:xfrm>
          <a:prstGeom prst="rect">
            <a:avLst/>
          </a:prstGeom>
          <a:noFill/>
          <a:ln w="57150" cmpd="thinThick">
            <a:noFill/>
            <a:miter lim="800000"/>
            <a:headEnd/>
            <a:tailEnd/>
          </a:ln>
          <a:effectLst/>
        </p:spPr>
        <p:txBody>
          <a:bodyPr lIns="34951" tIns="17475" rIns="34951" bIns="17475">
            <a:spAutoFit/>
          </a:bodyPr>
          <a:lstStyle/>
          <a:p>
            <a:pPr marL="195263" indent="-195263" algn="l" defTabSz="350838" eaLnBrk="0" hangingPunct="0">
              <a:lnSpc>
                <a:spcPct val="95000"/>
              </a:lnSpc>
            </a:pPr>
            <a:endParaRPr lang="en-US" sz="1600" b="1" u="sng">
              <a:latin typeface="Times New Roman" pitchFamily="18" charset="0"/>
            </a:endParaRPr>
          </a:p>
          <a:p>
            <a:pPr marL="195263" indent="-195263" algn="l" defTabSz="350838" eaLnBrk="0" hangingPunct="0">
              <a:lnSpc>
                <a:spcPct val="95000"/>
              </a:lnSpc>
              <a:buFontTx/>
              <a:buAutoNum type="arabicPeriod"/>
            </a:pPr>
            <a:r>
              <a:rPr lang="en-US" sz="1600" b="1">
                <a:latin typeface="Times New Roman" pitchFamily="18" charset="0"/>
              </a:rPr>
              <a:t>Xxxxxxxxxxxxxxxxxxxxxxxxxxxxxxxxxxxxxxxxxxxxxxxxxxxxxxxxxxxxxxxxxxxxxxxxxxxxxxxxxxxxxxxxxxx</a:t>
            </a:r>
          </a:p>
          <a:p>
            <a:pPr marL="195263" indent="-195263" algn="l" defTabSz="350838" eaLnBrk="0" hangingPunct="0">
              <a:lnSpc>
                <a:spcPct val="95000"/>
              </a:lnSpc>
              <a:buFontTx/>
              <a:buAutoNum type="arabicPeriod"/>
            </a:pPr>
            <a:r>
              <a:rPr lang="en-US" sz="1600" b="1">
                <a:latin typeface="Times New Roman" pitchFamily="18" charset="0"/>
              </a:rPr>
              <a:t>Xxxxxxxxxxxxxxxxxxxxxxxxxxxxxxxxxxxxxxxxxxxxxxxxxxxxxxxxxxxxxxxxxxxxxxxxxxxxxxxxxxxxxxxxxxxx</a:t>
            </a:r>
          </a:p>
          <a:p>
            <a:pPr marL="195263" indent="-195263" algn="l" defTabSz="350838" eaLnBrk="0" hangingPunct="0">
              <a:lnSpc>
                <a:spcPct val="95000"/>
              </a:lnSpc>
              <a:buFont typeface="Symbol" pitchFamily="18" charset="2"/>
              <a:buAutoNum type="arabicPeriod"/>
            </a:pPr>
            <a:r>
              <a:rPr lang="en-US" sz="1600" b="1">
                <a:latin typeface="Times New Roman" pitchFamily="18" charset="0"/>
              </a:rPr>
              <a:t>Xxxxxxxxxxxxxxxxxxxxxxxxxxxxxxxxxxxxxxxxxxxxxxxxxxxxxxxxxxxxxxxxxxxxxxxxxxxxxxxxxxxxxxxxxxxxxxxxxxxxxxxxxxxxxxxxxxxxxxx</a:t>
            </a:r>
          </a:p>
          <a:p>
            <a:pPr marL="195263" indent="-195263" algn="l" defTabSz="350838" eaLnBrk="0" hangingPunct="0">
              <a:lnSpc>
                <a:spcPct val="95000"/>
              </a:lnSpc>
              <a:buFont typeface="Symbol" pitchFamily="18" charset="2"/>
              <a:buAutoNum type="arabicPeriod"/>
            </a:pPr>
            <a:r>
              <a:rPr lang="en-US" sz="1600" b="1">
                <a:latin typeface="Times New Roman" pitchFamily="18" charset="0"/>
              </a:rPr>
              <a:t>Xxxxxxxxxxxxxxxxxxxxxxxxxxxxxxxxxxxxxxxxxxxxxxxxxxxxxxxxxxxxxxxxxxxxxxxxxxxxxxxxxxx</a:t>
            </a:r>
          </a:p>
          <a:p>
            <a:pPr marL="195263" indent="-195263" algn="l" defTabSz="350838" eaLnBrk="0" hangingPunct="0">
              <a:lnSpc>
                <a:spcPct val="95000"/>
              </a:lnSpc>
              <a:buFont typeface="Symbol" pitchFamily="18" charset="2"/>
              <a:buAutoNum type="arabicPeriod"/>
            </a:pPr>
            <a:endParaRPr lang="en-US" sz="1600" b="1">
              <a:latin typeface="Times New Roman" pitchFamily="18" charset="0"/>
            </a:endParaRPr>
          </a:p>
        </p:txBody>
      </p:sp>
      <p:sp>
        <p:nvSpPr>
          <p:cNvPr id="2087" name="Text Box 39"/>
          <p:cNvSpPr txBox="1">
            <a:spLocks noChangeArrowheads="1"/>
          </p:cNvSpPr>
          <p:nvPr/>
        </p:nvSpPr>
        <p:spPr bwMode="auto">
          <a:xfrm>
            <a:off x="19591338" y="4457700"/>
            <a:ext cx="8545512" cy="3684588"/>
          </a:xfrm>
          <a:prstGeom prst="rect">
            <a:avLst/>
          </a:prstGeom>
          <a:noFill/>
          <a:ln w="57150" cmpd="thinThick">
            <a:noFill/>
            <a:miter lim="800000"/>
            <a:headEnd/>
            <a:tailEnd/>
          </a:ln>
          <a:effectLst/>
        </p:spPr>
        <p:txBody>
          <a:bodyPr lIns="34951" tIns="17475" rIns="34951" bIns="17475">
            <a:spAutoFit/>
          </a:bodyPr>
          <a:lstStyle/>
          <a:p>
            <a:pPr algn="l" defTabSz="350838" eaLnBrk="0" hangingPunct="0">
              <a:lnSpc>
                <a:spcPct val="95000"/>
              </a:lnSpc>
            </a:pPr>
            <a:r>
              <a:rPr lang="en-US" sz="1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50838" eaLnBrk="0" hangingPunct="0">
              <a:lnSpc>
                <a:spcPct val="95000"/>
              </a:lnSpc>
            </a:pPr>
            <a:endParaRPr lang="en-US" sz="1600">
              <a:latin typeface="Times New Roman" pitchFamily="18" charset="0"/>
            </a:endParaRPr>
          </a:p>
          <a:p>
            <a:pPr algn="l" defTabSz="350838" eaLnBrk="0" hangingPunct="0">
              <a:lnSpc>
                <a:spcPct val="95000"/>
              </a:lnSpc>
            </a:pPr>
            <a:r>
              <a:rPr lang="en-US" sz="1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600" b="1">
              <a:latin typeface="Times New Roman" pitchFamily="18" charset="0"/>
            </a:endParaRPr>
          </a:p>
          <a:p>
            <a:pPr algn="l" defTabSz="350838" eaLnBrk="0" hangingPunct="0">
              <a:lnSpc>
                <a:spcPct val="95000"/>
              </a:lnSpc>
            </a:pPr>
            <a:endParaRPr lang="en-US" sz="1200">
              <a:latin typeface="Times New Roman" pitchFamily="18" charset="0"/>
            </a:endParaRPr>
          </a:p>
        </p:txBody>
      </p:sp>
      <p:sp>
        <p:nvSpPr>
          <p:cNvPr id="2088" name="Text Box 40"/>
          <p:cNvSpPr txBox="1">
            <a:spLocks noChangeArrowheads="1"/>
          </p:cNvSpPr>
          <p:nvPr/>
        </p:nvSpPr>
        <p:spPr bwMode="auto">
          <a:xfrm>
            <a:off x="29025850" y="4479925"/>
            <a:ext cx="8478838" cy="3684588"/>
          </a:xfrm>
          <a:prstGeom prst="rect">
            <a:avLst/>
          </a:prstGeom>
          <a:noFill/>
          <a:ln w="57150" cmpd="thinThick">
            <a:noFill/>
            <a:miter lim="800000"/>
            <a:headEnd/>
            <a:tailEnd/>
          </a:ln>
          <a:effectLst/>
        </p:spPr>
        <p:txBody>
          <a:bodyPr lIns="34951" tIns="17475" rIns="34951" bIns="17475">
            <a:spAutoFit/>
          </a:bodyPr>
          <a:lstStyle/>
          <a:p>
            <a:pPr algn="l" defTabSz="350838" eaLnBrk="0" hangingPunct="0">
              <a:lnSpc>
                <a:spcPct val="95000"/>
              </a:lnSpc>
            </a:pPr>
            <a:r>
              <a:rPr lang="en-US" sz="1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50838" eaLnBrk="0" hangingPunct="0">
              <a:lnSpc>
                <a:spcPct val="95000"/>
              </a:lnSpc>
            </a:pPr>
            <a:endParaRPr lang="en-US" sz="1600">
              <a:latin typeface="Times New Roman" pitchFamily="18" charset="0"/>
            </a:endParaRPr>
          </a:p>
          <a:p>
            <a:pPr algn="l" defTabSz="350838" eaLnBrk="0" hangingPunct="0">
              <a:lnSpc>
                <a:spcPct val="95000"/>
              </a:lnSpc>
            </a:pPr>
            <a:r>
              <a:rPr lang="en-US" sz="1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600" b="1">
              <a:latin typeface="Times New Roman" pitchFamily="18" charset="0"/>
            </a:endParaRPr>
          </a:p>
          <a:p>
            <a:pPr algn="l" defTabSz="350838" eaLnBrk="0" hangingPunct="0">
              <a:lnSpc>
                <a:spcPct val="95000"/>
              </a:lnSpc>
            </a:pPr>
            <a:endParaRPr lang="en-US" sz="1200">
              <a:latin typeface="Times New Roman" pitchFamily="18" charset="0"/>
            </a:endParaRPr>
          </a:p>
        </p:txBody>
      </p:sp>
      <p:sp>
        <p:nvSpPr>
          <p:cNvPr id="2090" name="Text Box 42"/>
          <p:cNvSpPr txBox="1">
            <a:spLocks noChangeArrowheads="1"/>
          </p:cNvSpPr>
          <p:nvPr/>
        </p:nvSpPr>
        <p:spPr bwMode="auto">
          <a:xfrm>
            <a:off x="733425" y="3276600"/>
            <a:ext cx="8601075" cy="736600"/>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a:t>Introduction</a:t>
            </a:r>
          </a:p>
        </p:txBody>
      </p:sp>
      <p:sp>
        <p:nvSpPr>
          <p:cNvPr id="2091" name="Text Box 43"/>
          <p:cNvSpPr txBox="1">
            <a:spLocks noChangeArrowheads="1"/>
          </p:cNvSpPr>
          <p:nvPr/>
        </p:nvSpPr>
        <p:spPr bwMode="auto">
          <a:xfrm>
            <a:off x="19535775" y="3282950"/>
            <a:ext cx="8601075" cy="736600"/>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a:t>Results</a:t>
            </a:r>
          </a:p>
        </p:txBody>
      </p:sp>
      <p:sp>
        <p:nvSpPr>
          <p:cNvPr id="2097" name="Text Box 49"/>
          <p:cNvSpPr txBox="1">
            <a:spLocks noChangeArrowheads="1"/>
          </p:cNvSpPr>
          <p:nvPr/>
        </p:nvSpPr>
        <p:spPr bwMode="auto">
          <a:xfrm>
            <a:off x="34469388" y="1119188"/>
            <a:ext cx="3200400" cy="1055687"/>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500" b="1"/>
              <a:t>Logo</a:t>
            </a:r>
          </a:p>
          <a:p>
            <a:pPr defTabSz="2508250">
              <a:spcBef>
                <a:spcPct val="50000"/>
              </a:spcBef>
            </a:pPr>
            <a:endParaRPr lang="en-US" sz="1400">
              <a:solidFill>
                <a:srgbClr val="FF0000"/>
              </a:solidFill>
            </a:endParaRPr>
          </a:p>
        </p:txBody>
      </p:sp>
      <p:sp>
        <p:nvSpPr>
          <p:cNvPr id="24" name="Text Box 19"/>
          <p:cNvSpPr txBox="1">
            <a:spLocks noChangeArrowheads="1"/>
          </p:cNvSpPr>
          <p:nvPr/>
        </p:nvSpPr>
        <p:spPr bwMode="auto">
          <a:xfrm>
            <a:off x="10703859" y="6750762"/>
            <a:ext cx="6887698" cy="1421928"/>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algn="l" defTabSz="4389438">
              <a:lnSpc>
                <a:spcPct val="90000"/>
              </a:lnSpc>
              <a:spcBef>
                <a:spcPct val="50000"/>
              </a:spcBef>
            </a:pPr>
            <a:r>
              <a:rPr lang="en-US" sz="4800" b="1" i="1" dirty="0">
                <a:solidFill>
                  <a:srgbClr val="FC8004"/>
                </a:solidFill>
              </a:rPr>
              <a:t>Why buy from </a:t>
            </a:r>
            <a:br>
              <a:rPr lang="en-US" sz="4800" b="1" i="1" dirty="0">
                <a:solidFill>
                  <a:srgbClr val="FC8004"/>
                </a:solidFill>
              </a:rPr>
            </a:br>
            <a:r>
              <a:rPr lang="en-US" sz="4800" b="1" i="1" dirty="0">
                <a:solidFill>
                  <a:srgbClr val="FC8004"/>
                </a:solidFill>
              </a:rPr>
              <a:t>postersession.com?</a:t>
            </a:r>
          </a:p>
        </p:txBody>
      </p:sp>
      <p:sp>
        <p:nvSpPr>
          <p:cNvPr id="25" name="Text Box 19"/>
          <p:cNvSpPr txBox="1">
            <a:spLocks noChangeArrowheads="1"/>
          </p:cNvSpPr>
          <p:nvPr/>
        </p:nvSpPr>
        <p:spPr bwMode="auto">
          <a:xfrm>
            <a:off x="10461813" y="8398715"/>
            <a:ext cx="7906870" cy="7478970"/>
          </a:xfrm>
          <a:prstGeom prst="rect">
            <a:avLst/>
          </a:prstGeom>
          <a:noFill/>
          <a:ln w="9525">
            <a:noFill/>
            <a:miter lim="800000"/>
            <a:headEnd/>
            <a:tailEnd/>
          </a:ln>
          <a:effectLst/>
        </p:spPr>
        <p:txBody>
          <a:bodyPr wrap="square">
            <a:spAutoFit/>
          </a:bodyPr>
          <a:lstStyle/>
          <a:p>
            <a:pPr marL="295275" indent="-295275" algn="l" defTabSz="4389438">
              <a:lnSpc>
                <a:spcPct val="90000"/>
              </a:lnSpc>
              <a:spcBef>
                <a:spcPct val="50000"/>
              </a:spcBef>
              <a:buFont typeface="Arial" panose="020B0604020202020204" pitchFamily="34" charset="0"/>
              <a:buChar char="•"/>
            </a:pPr>
            <a:r>
              <a:rPr lang="en-US" sz="4000" b="1" i="1" dirty="0">
                <a:solidFill>
                  <a:srgbClr val="FC8004"/>
                </a:solidFill>
              </a:rPr>
              <a:t>Files here by noon ship the same day!</a:t>
            </a:r>
          </a:p>
          <a:p>
            <a:pPr marL="295275" indent="-295275" algn="l" defTabSz="4389438">
              <a:lnSpc>
                <a:spcPct val="90000"/>
              </a:lnSpc>
              <a:spcBef>
                <a:spcPct val="50000"/>
              </a:spcBef>
              <a:buFont typeface="Arial" panose="020B0604020202020204" pitchFamily="34" charset="0"/>
              <a:buChar char="•"/>
            </a:pPr>
            <a:r>
              <a:rPr lang="en-US" sz="4000" b="1" i="1" dirty="0">
                <a:solidFill>
                  <a:srgbClr val="FC8004"/>
                </a:solidFill>
              </a:rPr>
              <a:t>Premium materials!</a:t>
            </a:r>
          </a:p>
          <a:p>
            <a:pPr marL="295275" indent="-295275" algn="l" defTabSz="4389438">
              <a:lnSpc>
                <a:spcPct val="90000"/>
              </a:lnSpc>
              <a:spcBef>
                <a:spcPct val="50000"/>
              </a:spcBef>
              <a:buFont typeface="Arial" panose="020B0604020202020204" pitchFamily="34" charset="0"/>
              <a:buChar char="•"/>
            </a:pPr>
            <a:r>
              <a:rPr lang="en-US" sz="4000" b="1" i="1" dirty="0">
                <a:solidFill>
                  <a:srgbClr val="FC8004"/>
                </a:solidFill>
              </a:rPr>
              <a:t>Foldable fabric, laminated, and paper posters!</a:t>
            </a:r>
          </a:p>
          <a:p>
            <a:pPr marL="295275" indent="-295275" algn="l" defTabSz="4389438">
              <a:lnSpc>
                <a:spcPct val="90000"/>
              </a:lnSpc>
              <a:spcBef>
                <a:spcPct val="50000"/>
              </a:spcBef>
              <a:buFont typeface="Arial" panose="020B0604020202020204" pitchFamily="34" charset="0"/>
              <a:buChar char="•"/>
            </a:pPr>
            <a:r>
              <a:rPr lang="en-US" sz="4000" b="1" i="1" dirty="0">
                <a:solidFill>
                  <a:srgbClr val="FC8004"/>
                </a:solidFill>
              </a:rPr>
              <a:t>Sizes to 4’ x 20’</a:t>
            </a:r>
          </a:p>
          <a:p>
            <a:pPr marL="295275" indent="-295275" algn="l" defTabSz="4389438">
              <a:lnSpc>
                <a:spcPct val="90000"/>
              </a:lnSpc>
              <a:spcBef>
                <a:spcPct val="50000"/>
              </a:spcBef>
              <a:buFont typeface="Arial" panose="020B0604020202020204" pitchFamily="34" charset="0"/>
              <a:buChar char="•"/>
            </a:pPr>
            <a:r>
              <a:rPr lang="en-US" sz="4000" b="1" i="1" dirty="0">
                <a:solidFill>
                  <a:srgbClr val="FC8004"/>
                </a:solidFill>
              </a:rPr>
              <a:t>Every file gets reviewed by an experienced graphic designer</a:t>
            </a:r>
          </a:p>
          <a:p>
            <a:pPr marL="295275" indent="-295275" algn="l" defTabSz="4389438">
              <a:lnSpc>
                <a:spcPct val="90000"/>
              </a:lnSpc>
              <a:spcBef>
                <a:spcPct val="50000"/>
              </a:spcBef>
              <a:buFont typeface="Arial" panose="020B0604020202020204" pitchFamily="34" charset="0"/>
              <a:buChar char="•"/>
            </a:pPr>
            <a:r>
              <a:rPr lang="en-US" sz="4000" b="1" i="1" dirty="0">
                <a:solidFill>
                  <a:srgbClr val="FC8004"/>
                </a:solidFill>
              </a:rPr>
              <a:t>Free phone support</a:t>
            </a:r>
          </a:p>
          <a:p>
            <a:pPr marL="295275" indent="-295275" algn="l" defTabSz="4389438">
              <a:lnSpc>
                <a:spcPct val="90000"/>
              </a:lnSpc>
              <a:spcBef>
                <a:spcPct val="50000"/>
              </a:spcBef>
              <a:buFont typeface="Arial" panose="020B0604020202020204" pitchFamily="34" charset="0"/>
              <a:buChar char="•"/>
            </a:pPr>
            <a:r>
              <a:rPr lang="en-US" sz="4000" b="1" i="1" dirty="0">
                <a:solidFill>
                  <a:srgbClr val="FC8004"/>
                </a:solidFill>
              </a:rPr>
              <a:t>Secure online ordering</a:t>
            </a:r>
            <a:endParaRPr lang="en-US" sz="4000" b="1" i="1" dirty="0"/>
          </a:p>
        </p:txBody>
      </p:sp>
      <p:sp>
        <p:nvSpPr>
          <p:cNvPr id="26" name="Text Box 19">
            <a:hlinkClick r:id="rId3"/>
          </p:cNvPr>
          <p:cNvSpPr txBox="1">
            <a:spLocks noChangeArrowheads="1"/>
          </p:cNvSpPr>
          <p:nvPr/>
        </p:nvSpPr>
        <p:spPr bwMode="auto">
          <a:xfrm>
            <a:off x="5486400" y="16711123"/>
            <a:ext cx="27432000" cy="646331"/>
          </a:xfrm>
          <a:prstGeom prst="rect">
            <a:avLst/>
          </a:prstGeom>
          <a:noFill/>
          <a:ln w="9525">
            <a:noFill/>
            <a:miter lim="800000"/>
            <a:headEnd/>
            <a:tailEnd/>
          </a:ln>
          <a:effectLst/>
        </p:spPr>
        <p:txBody>
          <a:bodyPr wrap="square">
            <a:spAutoFit/>
          </a:bodyPr>
          <a:lstStyle/>
          <a:p>
            <a:pPr defTabSz="4389438">
              <a:spcBef>
                <a:spcPct val="50000"/>
              </a:spcBef>
            </a:pPr>
            <a:r>
              <a:rPr lang="en-US" sz="3600" b="1" i="1" dirty="0">
                <a:solidFill>
                  <a:srgbClr val="0046D2"/>
                </a:solidFill>
              </a:rPr>
              <a:t>Order online at    https://www.postersession.com/order/</a:t>
            </a:r>
          </a:p>
        </p:txBody>
      </p:sp>
      <p:pic>
        <p:nvPicPr>
          <p:cNvPr id="27"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60851" y="3510430"/>
            <a:ext cx="3079512" cy="3067848"/>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a:hlinkClick r:id="rId3"/>
          </p:cNvPr>
          <p:cNvPicPr>
            <a:picLocks noChangeAspect="1"/>
          </p:cNvPicPr>
          <p:nvPr/>
        </p:nvPicPr>
        <p:blipFill rotWithShape="1">
          <a:blip r:embed="rId5" cstate="print">
            <a:extLst>
              <a:ext uri="{28A0092B-C50C-407E-A947-70E740481C1C}">
                <a14:useLocalDpi xmlns:a14="http://schemas.microsoft.com/office/drawing/2010/main" val="0"/>
              </a:ext>
            </a:extLst>
          </a:blip>
          <a:srcRect l="12787"/>
          <a:stretch/>
        </p:blipFill>
        <p:spPr>
          <a:xfrm>
            <a:off x="14524275" y="4403912"/>
            <a:ext cx="3040388" cy="2614607"/>
          </a:xfrm>
          <a:prstGeom prst="rect">
            <a:avLst/>
          </a:prstGeom>
        </p:spPr>
      </p:pic>
    </p:spTree>
  </p:cSld>
  <p:clrMapOvr>
    <a:masterClrMapping/>
  </p:clrMapOvr>
</p:sld>
</file>

<file path=ppt/theme/theme1.xml><?xml version="1.0" encoding="utf-8"?>
<a:theme xmlns:a="http://schemas.openxmlformats.org/drawingml/2006/main" name="Default Design">
  <a:themeElements>
    <a:clrScheme name="Custom 20">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TotalTime>
  <Words>702</Words>
  <Application>Microsoft Office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36x84 Horizontal Template</dc:title>
  <dc:creator>Ethan Shulda;www.postersession.com</dc:creator>
  <cp:keywords>www.postersession.com</cp:keywords>
  <dc:description>©MegaPrint Inc. 2009</dc:description>
  <cp:lastModifiedBy>Gail Bean</cp:lastModifiedBy>
  <cp:revision>37</cp:revision>
  <dcterms:created xsi:type="dcterms:W3CDTF">2008-12-04T00:20:37Z</dcterms:created>
  <dcterms:modified xsi:type="dcterms:W3CDTF">2017-12-15T19:24:11Z</dcterms:modified>
  <cp:category>Research Poster</cp:category>
</cp:coreProperties>
</file>