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6459200" cy="27432000"/>
  <p:notesSz cx="6715125" cy="9239250"/>
  <p:defaultTextStyle>
    <a:defPPr>
      <a:defRPr lang="en-US"/>
    </a:defPPr>
    <a:lvl1pPr algn="ctr" rtl="0" fontAlgn="base">
      <a:spcBef>
        <a:spcPct val="0"/>
      </a:spcBef>
      <a:spcAft>
        <a:spcPct val="0"/>
      </a:spcAft>
      <a:defRPr sz="4900" kern="1200">
        <a:solidFill>
          <a:schemeClr val="tx1"/>
        </a:solidFill>
        <a:latin typeface="Arial" charset="0"/>
        <a:ea typeface="+mn-ea"/>
        <a:cs typeface="+mn-cs"/>
      </a:defRPr>
    </a:lvl1pPr>
    <a:lvl2pPr marL="457200" algn="ctr" rtl="0" fontAlgn="base">
      <a:spcBef>
        <a:spcPct val="0"/>
      </a:spcBef>
      <a:spcAft>
        <a:spcPct val="0"/>
      </a:spcAft>
      <a:defRPr sz="4900" kern="1200">
        <a:solidFill>
          <a:schemeClr val="tx1"/>
        </a:solidFill>
        <a:latin typeface="Arial" charset="0"/>
        <a:ea typeface="+mn-ea"/>
        <a:cs typeface="+mn-cs"/>
      </a:defRPr>
    </a:lvl2pPr>
    <a:lvl3pPr marL="914400" algn="ctr" rtl="0" fontAlgn="base">
      <a:spcBef>
        <a:spcPct val="0"/>
      </a:spcBef>
      <a:spcAft>
        <a:spcPct val="0"/>
      </a:spcAft>
      <a:defRPr sz="4900" kern="1200">
        <a:solidFill>
          <a:schemeClr val="tx1"/>
        </a:solidFill>
        <a:latin typeface="Arial" charset="0"/>
        <a:ea typeface="+mn-ea"/>
        <a:cs typeface="+mn-cs"/>
      </a:defRPr>
    </a:lvl3pPr>
    <a:lvl4pPr marL="1371600" algn="ctr" rtl="0" fontAlgn="base">
      <a:spcBef>
        <a:spcPct val="0"/>
      </a:spcBef>
      <a:spcAft>
        <a:spcPct val="0"/>
      </a:spcAft>
      <a:defRPr sz="4900" kern="1200">
        <a:solidFill>
          <a:schemeClr val="tx1"/>
        </a:solidFill>
        <a:latin typeface="Arial" charset="0"/>
        <a:ea typeface="+mn-ea"/>
        <a:cs typeface="+mn-cs"/>
      </a:defRPr>
    </a:lvl4pPr>
    <a:lvl5pPr marL="1828800" algn="ctr" rtl="0" fontAlgn="base">
      <a:spcBef>
        <a:spcPct val="0"/>
      </a:spcBef>
      <a:spcAft>
        <a:spcPct val="0"/>
      </a:spcAft>
      <a:defRPr sz="4900" kern="1200">
        <a:solidFill>
          <a:schemeClr val="tx1"/>
        </a:solidFill>
        <a:latin typeface="Arial" charset="0"/>
        <a:ea typeface="+mn-ea"/>
        <a:cs typeface="+mn-cs"/>
      </a:defRPr>
    </a:lvl5pPr>
    <a:lvl6pPr marL="2286000" algn="l" defTabSz="914400" rtl="0" eaLnBrk="1" latinLnBrk="0" hangingPunct="1">
      <a:defRPr sz="4900" kern="1200">
        <a:solidFill>
          <a:schemeClr val="tx1"/>
        </a:solidFill>
        <a:latin typeface="Arial" charset="0"/>
        <a:ea typeface="+mn-ea"/>
        <a:cs typeface="+mn-cs"/>
      </a:defRPr>
    </a:lvl6pPr>
    <a:lvl7pPr marL="2743200" algn="l" defTabSz="914400" rtl="0" eaLnBrk="1" latinLnBrk="0" hangingPunct="1">
      <a:defRPr sz="4900" kern="1200">
        <a:solidFill>
          <a:schemeClr val="tx1"/>
        </a:solidFill>
        <a:latin typeface="Arial" charset="0"/>
        <a:ea typeface="+mn-ea"/>
        <a:cs typeface="+mn-cs"/>
      </a:defRPr>
    </a:lvl7pPr>
    <a:lvl8pPr marL="3200400" algn="l" defTabSz="914400" rtl="0" eaLnBrk="1" latinLnBrk="0" hangingPunct="1">
      <a:defRPr sz="4900" kern="1200">
        <a:solidFill>
          <a:schemeClr val="tx1"/>
        </a:solidFill>
        <a:latin typeface="Arial" charset="0"/>
        <a:ea typeface="+mn-ea"/>
        <a:cs typeface="+mn-cs"/>
      </a:defRPr>
    </a:lvl8pPr>
    <a:lvl9pPr marL="3657600" algn="l" defTabSz="914400" rtl="0" eaLnBrk="1" latinLnBrk="0" hangingPunct="1">
      <a:defRPr sz="4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638">
          <p15:clr>
            <a:srgbClr val="A4A3A4"/>
          </p15:clr>
        </p15:guide>
        <p15:guide id="2" orient="horz" pos="16830">
          <p15:clr>
            <a:srgbClr val="A4A3A4"/>
          </p15:clr>
        </p15:guide>
        <p15:guide id="3" pos="518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123" autoAdjust="0"/>
    <p:restoredTop sz="94660"/>
  </p:normalViewPr>
  <p:slideViewPr>
    <p:cSldViewPr snapToGrid="0">
      <p:cViewPr varScale="1">
        <p:scale>
          <a:sx n="27" d="100"/>
          <a:sy n="27" d="100"/>
        </p:scale>
        <p:origin x="3636" y="96"/>
      </p:cViewPr>
      <p:guideLst>
        <p:guide orient="horz" pos="8638"/>
        <p:guide orient="horz" pos="16830"/>
        <p:guide pos="51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2319338" y="692150"/>
            <a:ext cx="207803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10AB1D8-28A9-4916-92A4-972313EA7D8B}" type="slidenum">
              <a:rPr lang="en-US"/>
              <a:pPr/>
              <a:t>‹#›</a:t>
            </a:fld>
            <a:endParaRPr lang="en-US"/>
          </a:p>
        </p:txBody>
      </p:sp>
    </p:spTree>
    <p:extLst>
      <p:ext uri="{BB962C8B-B14F-4D97-AF65-F5344CB8AC3E}">
        <p14:creationId xmlns:p14="http://schemas.microsoft.com/office/powerpoint/2010/main" val="27749340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88A9AD-FBDE-4DE3-A983-7289D47A9BA8}"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11007975" y="27038554"/>
            <a:ext cx="3043305" cy="1563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14037242" y="26951021"/>
            <a:ext cx="1975669" cy="292388"/>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300" dirty="0">
                <a:solidFill>
                  <a:schemeClr val="bg1"/>
                </a:solidFill>
              </a:rPr>
              <a:t>www.postersession.com</a:t>
            </a:r>
          </a:p>
        </p:txBody>
      </p:sp>
      <p:sp>
        <p:nvSpPr>
          <p:cNvPr id="4" name="TextBox 3">
            <a:extLst>
              <a:ext uri="{FF2B5EF4-FFF2-40B4-BE49-F238E27FC236}">
                <a16:creationId xmlns:a16="http://schemas.microsoft.com/office/drawing/2014/main" id="{8755F29E-7B85-4242-BACD-3E6A6276B07E}"/>
              </a:ext>
            </a:extLst>
          </p:cNvPr>
          <p:cNvSpPr txBox="1"/>
          <p:nvPr userDrawn="1"/>
        </p:nvSpPr>
        <p:spPr>
          <a:xfrm>
            <a:off x="-57149" y="27339845"/>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2508250" rtl="0" fontAlgn="base">
        <a:spcBef>
          <a:spcPct val="0"/>
        </a:spcBef>
        <a:spcAft>
          <a:spcPct val="0"/>
        </a:spcAft>
        <a:defRPr sz="12100">
          <a:solidFill>
            <a:schemeClr val="tx2"/>
          </a:solidFill>
          <a:latin typeface="+mj-lt"/>
          <a:ea typeface="+mj-ea"/>
          <a:cs typeface="+mj-cs"/>
        </a:defRPr>
      </a:lvl1pPr>
      <a:lvl2pPr algn="ctr" defTabSz="2508250" rtl="0" fontAlgn="base">
        <a:spcBef>
          <a:spcPct val="0"/>
        </a:spcBef>
        <a:spcAft>
          <a:spcPct val="0"/>
        </a:spcAft>
        <a:defRPr sz="12100">
          <a:solidFill>
            <a:schemeClr val="tx2"/>
          </a:solidFill>
          <a:latin typeface="Arial" charset="0"/>
        </a:defRPr>
      </a:lvl2pPr>
      <a:lvl3pPr algn="ctr" defTabSz="2508250" rtl="0" fontAlgn="base">
        <a:spcBef>
          <a:spcPct val="0"/>
        </a:spcBef>
        <a:spcAft>
          <a:spcPct val="0"/>
        </a:spcAft>
        <a:defRPr sz="12100">
          <a:solidFill>
            <a:schemeClr val="tx2"/>
          </a:solidFill>
          <a:latin typeface="Arial" charset="0"/>
        </a:defRPr>
      </a:lvl3pPr>
      <a:lvl4pPr algn="ctr" defTabSz="2508250" rtl="0" fontAlgn="base">
        <a:spcBef>
          <a:spcPct val="0"/>
        </a:spcBef>
        <a:spcAft>
          <a:spcPct val="0"/>
        </a:spcAft>
        <a:defRPr sz="12100">
          <a:solidFill>
            <a:schemeClr val="tx2"/>
          </a:solidFill>
          <a:latin typeface="Arial" charset="0"/>
        </a:defRPr>
      </a:lvl4pPr>
      <a:lvl5pPr algn="ctr" defTabSz="2508250" rtl="0" fontAlgn="base">
        <a:spcBef>
          <a:spcPct val="0"/>
        </a:spcBef>
        <a:spcAft>
          <a:spcPct val="0"/>
        </a:spcAft>
        <a:defRPr sz="12100">
          <a:solidFill>
            <a:schemeClr val="tx2"/>
          </a:solidFill>
          <a:latin typeface="Arial" charset="0"/>
        </a:defRPr>
      </a:lvl5pPr>
      <a:lvl6pPr marL="457200" algn="ctr" defTabSz="2508250" rtl="0" fontAlgn="base">
        <a:spcBef>
          <a:spcPct val="0"/>
        </a:spcBef>
        <a:spcAft>
          <a:spcPct val="0"/>
        </a:spcAft>
        <a:defRPr sz="12100">
          <a:solidFill>
            <a:schemeClr val="tx2"/>
          </a:solidFill>
          <a:latin typeface="Arial" charset="0"/>
        </a:defRPr>
      </a:lvl6pPr>
      <a:lvl7pPr marL="914400" algn="ctr" defTabSz="2508250" rtl="0" fontAlgn="base">
        <a:spcBef>
          <a:spcPct val="0"/>
        </a:spcBef>
        <a:spcAft>
          <a:spcPct val="0"/>
        </a:spcAft>
        <a:defRPr sz="12100">
          <a:solidFill>
            <a:schemeClr val="tx2"/>
          </a:solidFill>
          <a:latin typeface="Arial" charset="0"/>
        </a:defRPr>
      </a:lvl7pPr>
      <a:lvl8pPr marL="1371600" algn="ctr" defTabSz="2508250" rtl="0" fontAlgn="base">
        <a:spcBef>
          <a:spcPct val="0"/>
        </a:spcBef>
        <a:spcAft>
          <a:spcPct val="0"/>
        </a:spcAft>
        <a:defRPr sz="12100">
          <a:solidFill>
            <a:schemeClr val="tx2"/>
          </a:solidFill>
          <a:latin typeface="Arial" charset="0"/>
        </a:defRPr>
      </a:lvl8pPr>
      <a:lvl9pPr marL="1828800" algn="ctr" defTabSz="2508250" rtl="0" fontAlgn="base">
        <a:spcBef>
          <a:spcPct val="0"/>
        </a:spcBef>
        <a:spcAft>
          <a:spcPct val="0"/>
        </a:spcAft>
        <a:defRPr sz="12100">
          <a:solidFill>
            <a:schemeClr val="tx2"/>
          </a:solidFill>
          <a:latin typeface="Arial" charset="0"/>
        </a:defRPr>
      </a:lvl9pPr>
    </p:titleStyle>
    <p:bodyStyle>
      <a:lvl1pPr marL="941388" indent="-941388" algn="l" defTabSz="2508250" rtl="0" fontAlgn="base">
        <a:spcBef>
          <a:spcPct val="20000"/>
        </a:spcBef>
        <a:spcAft>
          <a:spcPct val="0"/>
        </a:spcAft>
        <a:buChar char="•"/>
        <a:defRPr sz="8800">
          <a:solidFill>
            <a:schemeClr val="tx1"/>
          </a:solidFill>
          <a:latin typeface="+mn-lt"/>
          <a:ea typeface="+mn-ea"/>
          <a:cs typeface="+mn-cs"/>
        </a:defRPr>
      </a:lvl1pPr>
      <a:lvl2pPr marL="2036763" indent="-782638" algn="l" defTabSz="2508250" rtl="0" fontAlgn="base">
        <a:spcBef>
          <a:spcPct val="20000"/>
        </a:spcBef>
        <a:spcAft>
          <a:spcPct val="0"/>
        </a:spcAft>
        <a:buChar char="–"/>
        <a:defRPr sz="7700">
          <a:solidFill>
            <a:schemeClr val="tx1"/>
          </a:solidFill>
          <a:latin typeface="+mn-lt"/>
        </a:defRPr>
      </a:lvl2pPr>
      <a:lvl3pPr marL="3135313" indent="-627063" algn="l" defTabSz="2508250" rtl="0" fontAlgn="base">
        <a:spcBef>
          <a:spcPct val="20000"/>
        </a:spcBef>
        <a:spcAft>
          <a:spcPct val="0"/>
        </a:spcAft>
        <a:buChar char="•"/>
        <a:defRPr sz="6600">
          <a:solidFill>
            <a:schemeClr val="tx1"/>
          </a:solidFill>
          <a:latin typeface="+mn-lt"/>
        </a:defRPr>
      </a:lvl3pPr>
      <a:lvl4pPr marL="4387850" indent="-625475" algn="l" defTabSz="2508250" rtl="0" fontAlgn="base">
        <a:spcBef>
          <a:spcPct val="20000"/>
        </a:spcBef>
        <a:spcAft>
          <a:spcPct val="0"/>
        </a:spcAft>
        <a:buChar char="–"/>
        <a:defRPr sz="5500">
          <a:solidFill>
            <a:schemeClr val="tx1"/>
          </a:solidFill>
          <a:latin typeface="+mn-lt"/>
        </a:defRPr>
      </a:lvl4pPr>
      <a:lvl5pPr marL="5643563" indent="-627063" algn="l" defTabSz="2508250" rtl="0" fontAlgn="base">
        <a:spcBef>
          <a:spcPct val="20000"/>
        </a:spcBef>
        <a:spcAft>
          <a:spcPct val="0"/>
        </a:spcAft>
        <a:buChar char="»"/>
        <a:defRPr sz="5500">
          <a:solidFill>
            <a:schemeClr val="tx1"/>
          </a:solidFill>
          <a:latin typeface="+mn-lt"/>
        </a:defRPr>
      </a:lvl5pPr>
      <a:lvl6pPr marL="6100763" indent="-627063" algn="l" defTabSz="2508250" rtl="0" fontAlgn="base">
        <a:spcBef>
          <a:spcPct val="20000"/>
        </a:spcBef>
        <a:spcAft>
          <a:spcPct val="0"/>
        </a:spcAft>
        <a:buChar char="»"/>
        <a:defRPr sz="5500">
          <a:solidFill>
            <a:schemeClr val="tx1"/>
          </a:solidFill>
          <a:latin typeface="+mn-lt"/>
        </a:defRPr>
      </a:lvl6pPr>
      <a:lvl7pPr marL="6557963" indent="-627063" algn="l" defTabSz="2508250" rtl="0" fontAlgn="base">
        <a:spcBef>
          <a:spcPct val="20000"/>
        </a:spcBef>
        <a:spcAft>
          <a:spcPct val="0"/>
        </a:spcAft>
        <a:buChar char="»"/>
        <a:defRPr sz="5500">
          <a:solidFill>
            <a:schemeClr val="tx1"/>
          </a:solidFill>
          <a:latin typeface="+mn-lt"/>
        </a:defRPr>
      </a:lvl7pPr>
      <a:lvl8pPr marL="7015163" indent="-627063" algn="l" defTabSz="2508250" rtl="0" fontAlgn="base">
        <a:spcBef>
          <a:spcPct val="20000"/>
        </a:spcBef>
        <a:spcAft>
          <a:spcPct val="0"/>
        </a:spcAft>
        <a:buChar char="»"/>
        <a:defRPr sz="5500">
          <a:solidFill>
            <a:schemeClr val="tx1"/>
          </a:solidFill>
          <a:latin typeface="+mn-lt"/>
        </a:defRPr>
      </a:lvl8pPr>
      <a:lvl9pPr marL="7472363" indent="-627063" algn="l" defTabSz="2508250" rtl="0" fontAlgn="base">
        <a:spcBef>
          <a:spcPct val="20000"/>
        </a:spcBef>
        <a:spcAft>
          <a:spcPct val="0"/>
        </a:spcAft>
        <a:buChar char="»"/>
        <a:defRPr sz="55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98" name="AutoShape 50"/>
          <p:cNvSpPr>
            <a:spLocks noChangeArrowheads="1"/>
          </p:cNvSpPr>
          <p:nvPr/>
        </p:nvSpPr>
        <p:spPr bwMode="auto">
          <a:xfrm>
            <a:off x="8391525" y="4259263"/>
            <a:ext cx="7743825" cy="225679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285750" y="4235450"/>
            <a:ext cx="7743825" cy="225679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395288" y="5489575"/>
            <a:ext cx="7467600" cy="11514357"/>
          </a:xfrm>
          <a:prstGeom prst="rect">
            <a:avLst/>
          </a:prstGeom>
          <a:noFill/>
          <a:ln w="9525">
            <a:noFill/>
            <a:miter lim="800000"/>
            <a:headEnd/>
            <a:tailEnd/>
          </a:ln>
          <a:effectLst/>
        </p:spPr>
        <p:txBody>
          <a:bodyPr lIns="52249" tIns="26124" rIns="52249" bIns="26124">
            <a:spAutoFit/>
          </a:bodyPr>
          <a:lstStyle/>
          <a:p>
            <a:pPr algn="l" defTabSz="2508250" eaLnBrk="0" hangingPunct="0">
              <a:lnSpc>
                <a:spcPct val="95000"/>
              </a:lnSpc>
            </a:pPr>
            <a:r>
              <a:rPr lang="en-US" sz="1600" dirty="0">
                <a:latin typeface="Times New Roman" pitchFamily="18" charset="0"/>
              </a:rPr>
              <a:t>We hope you find this template useful! This one is set up to yield a 36x60” (3x5’) vertical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2301875" y="18994438"/>
            <a:ext cx="3686175" cy="796925"/>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b="1"/>
              <a:t>Methods</a:t>
            </a:r>
          </a:p>
        </p:txBody>
      </p:sp>
      <p:sp>
        <p:nvSpPr>
          <p:cNvPr id="2059" name="Text Box 11"/>
          <p:cNvSpPr txBox="1">
            <a:spLocks noChangeArrowheads="1"/>
          </p:cNvSpPr>
          <p:nvPr/>
        </p:nvSpPr>
        <p:spPr bwMode="auto">
          <a:xfrm>
            <a:off x="9931400" y="17704894"/>
            <a:ext cx="4354513" cy="796925"/>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b="1"/>
              <a:t>Conclusions</a:t>
            </a:r>
          </a:p>
        </p:txBody>
      </p:sp>
      <p:sp>
        <p:nvSpPr>
          <p:cNvPr id="2061" name="AutoShape 13"/>
          <p:cNvSpPr>
            <a:spLocks noChangeArrowheads="1"/>
          </p:cNvSpPr>
          <p:nvPr/>
        </p:nvSpPr>
        <p:spPr bwMode="auto">
          <a:xfrm>
            <a:off x="257175" y="387350"/>
            <a:ext cx="15944850" cy="35020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52249" tIns="26124" rIns="52249" bIns="26124" anchor="ctr"/>
          <a:lstStyle/>
          <a:p>
            <a:pPr defTabSz="2508250"/>
            <a:endParaRPr lang="en-US">
              <a:solidFill>
                <a:schemeClr val="bg1"/>
              </a:solidFill>
            </a:endParaRPr>
          </a:p>
        </p:txBody>
      </p:sp>
      <p:sp>
        <p:nvSpPr>
          <p:cNvPr id="2062" name="Text Box 14"/>
          <p:cNvSpPr txBox="1">
            <a:spLocks noChangeArrowheads="1"/>
          </p:cNvSpPr>
          <p:nvPr/>
        </p:nvSpPr>
        <p:spPr bwMode="auto">
          <a:xfrm>
            <a:off x="1066800" y="552450"/>
            <a:ext cx="14077950" cy="2184400"/>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sz="7200" b="1"/>
              <a:t>Title of the Research Study</a:t>
            </a:r>
          </a:p>
          <a:p>
            <a:pPr defTabSz="2508250"/>
            <a:r>
              <a:rPr lang="en-US" sz="4500" b="1"/>
              <a:t>PEOPLE WHO DID THE STUDY</a:t>
            </a:r>
          </a:p>
          <a:p>
            <a:pPr defTabSz="2508250"/>
            <a:r>
              <a:rPr lang="en-US" sz="2300" b="1" i="1"/>
              <a:t>UNIVERSITIES AND/OR  HOSPITALS THEY ARE AFFILIATED WITH</a:t>
            </a:r>
            <a:endParaRPr lang="en-US" sz="4500"/>
          </a:p>
        </p:txBody>
      </p:sp>
      <p:sp>
        <p:nvSpPr>
          <p:cNvPr id="2064" name="Text Box 16"/>
          <p:cNvSpPr txBox="1">
            <a:spLocks noChangeArrowheads="1"/>
          </p:cNvSpPr>
          <p:nvPr/>
        </p:nvSpPr>
        <p:spPr bwMode="auto">
          <a:xfrm>
            <a:off x="257175" y="1911350"/>
            <a:ext cx="2057400" cy="1055688"/>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
        <p:nvSpPr>
          <p:cNvPr id="2075" name="Text Box 27"/>
          <p:cNvSpPr txBox="1">
            <a:spLocks noChangeArrowheads="1"/>
          </p:cNvSpPr>
          <p:nvPr/>
        </p:nvSpPr>
        <p:spPr bwMode="auto">
          <a:xfrm>
            <a:off x="10598150" y="23167975"/>
            <a:ext cx="3114675" cy="614363"/>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sz="3700"/>
              <a:t>Bibliography</a:t>
            </a:r>
          </a:p>
        </p:txBody>
      </p:sp>
      <p:sp>
        <p:nvSpPr>
          <p:cNvPr id="2084" name="Text Box 36"/>
          <p:cNvSpPr txBox="1">
            <a:spLocks noChangeArrowheads="1"/>
          </p:cNvSpPr>
          <p:nvPr/>
        </p:nvSpPr>
        <p:spPr bwMode="auto">
          <a:xfrm>
            <a:off x="466725" y="20008850"/>
            <a:ext cx="7191375" cy="5194300"/>
          </a:xfrm>
          <a:prstGeom prst="rect">
            <a:avLst/>
          </a:prstGeom>
          <a:noFill/>
          <a:ln w="57150" cmpd="thinThick">
            <a:noFill/>
            <a:miter lim="800000"/>
            <a:headEnd/>
            <a:tailEnd/>
          </a:ln>
          <a:effectLst/>
        </p:spPr>
        <p:txBody>
          <a:bodyPr lIns="34953" tIns="17476" rIns="34953" bIns="17476">
            <a:spAutoFit/>
          </a:bodyPr>
          <a:lstStyle/>
          <a:p>
            <a:pPr algn="l" defTabSz="350838" eaLnBrk="0" hangingPunct="0">
              <a:lnSpc>
                <a:spcPct val="95000"/>
              </a:lnSpc>
            </a:pPr>
            <a:r>
              <a:rPr lang="en-US" sz="1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800">
              <a:latin typeface="Times New Roman" pitchFamily="18" charset="0"/>
            </a:endParaRPr>
          </a:p>
          <a:p>
            <a:pPr algn="l" defTabSz="350838" eaLnBrk="0" hangingPunct="0">
              <a:lnSpc>
                <a:spcPct val="95000"/>
              </a:lnSpc>
            </a:pPr>
            <a:r>
              <a:rPr lang="en-US" sz="18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800" b="1">
              <a:latin typeface="Times New Roman" pitchFamily="18" charset="0"/>
            </a:endParaRPr>
          </a:p>
          <a:p>
            <a:pPr algn="l" defTabSz="350838" eaLnBrk="0" hangingPunct="0"/>
            <a:endParaRPr lang="en-US" sz="1400">
              <a:latin typeface="Times New Roman" pitchFamily="18" charset="0"/>
            </a:endParaRPr>
          </a:p>
        </p:txBody>
      </p:sp>
      <p:sp>
        <p:nvSpPr>
          <p:cNvPr id="2086" name="Text Box 38"/>
          <p:cNvSpPr txBox="1">
            <a:spLocks noChangeArrowheads="1"/>
          </p:cNvSpPr>
          <p:nvPr/>
        </p:nvSpPr>
        <p:spPr bwMode="auto">
          <a:xfrm>
            <a:off x="8670925" y="23796625"/>
            <a:ext cx="6931025" cy="2352675"/>
          </a:xfrm>
          <a:prstGeom prst="rect">
            <a:avLst/>
          </a:prstGeom>
          <a:noFill/>
          <a:ln w="57150" cmpd="thinThick">
            <a:noFill/>
            <a:miter lim="800000"/>
            <a:headEnd/>
            <a:tailEnd/>
          </a:ln>
          <a:effectLst/>
        </p:spPr>
        <p:txBody>
          <a:bodyPr lIns="34953" tIns="17476" rIns="34953" bIns="17476">
            <a:spAutoFit/>
          </a:bodyPr>
          <a:lstStyle/>
          <a:p>
            <a:pPr marL="195263" indent="-195263" algn="l" defTabSz="350838" eaLnBrk="0" hangingPunct="0">
              <a:lnSpc>
                <a:spcPct val="95000"/>
              </a:lnSpc>
            </a:pPr>
            <a:endParaRPr lang="en-US" sz="1600" b="1" u="sng">
              <a:latin typeface="Times New Roman" pitchFamily="18" charset="0"/>
            </a:endParaRP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a:t>
            </a:r>
          </a:p>
          <a:p>
            <a:pPr marL="195263" indent="-195263" algn="l" defTabSz="350838" eaLnBrk="0" hangingPunct="0">
              <a:lnSpc>
                <a:spcPct val="95000"/>
              </a:lnSpc>
              <a:buFontTx/>
              <a:buAutoNum type="arabicPeriod"/>
            </a:pPr>
            <a:r>
              <a:rPr lang="en-US" sz="1600" b="1">
                <a:latin typeface="Times New Roman" pitchFamily="18" charset="0"/>
              </a:rPr>
              <a:t>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Xxxxxxxxxxxxxxxxxxxxxxxxxxxxxxxxxxxxxxxxxxxxxxxxxxxxxxxxxxxxxxxxxxxxxxxxxxxxxxxxxxxxxxxxxxxxxxxxxxxxxxxxxxxxxxxxxxxxxxx</a:t>
            </a:r>
          </a:p>
          <a:p>
            <a:pPr marL="195263" indent="-195263" algn="l" defTabSz="350838" eaLnBrk="0" hangingPunct="0">
              <a:lnSpc>
                <a:spcPct val="95000"/>
              </a:lnSpc>
              <a:buFont typeface="Symbol" pitchFamily="18" charset="2"/>
              <a:buAutoNum type="arabicPeriod"/>
            </a:pPr>
            <a:r>
              <a:rPr lang="en-US" sz="1600" b="1">
                <a:latin typeface="Times New Roman" pitchFamily="18" charset="0"/>
              </a:rPr>
              <a:t>Xxxxxxxxxxxxxxxxxxxxxxxxxxxxxxxxxxxxxxxxxxxxxxxxxxxxxxxxxxxxxxxxxxxxxxxxxxxxxxxxxxx</a:t>
            </a:r>
          </a:p>
          <a:p>
            <a:pPr marL="195263" indent="-195263" algn="l" defTabSz="350838" eaLnBrk="0" hangingPunct="0">
              <a:lnSpc>
                <a:spcPct val="95000"/>
              </a:lnSpc>
              <a:buFont typeface="Symbol" pitchFamily="18" charset="2"/>
              <a:buAutoNum type="arabicPeriod"/>
            </a:pPr>
            <a:endParaRPr lang="en-US" sz="1600" b="1">
              <a:latin typeface="Times New Roman" pitchFamily="18" charset="0"/>
            </a:endParaRPr>
          </a:p>
        </p:txBody>
      </p:sp>
      <p:sp>
        <p:nvSpPr>
          <p:cNvPr id="2088" name="Text Box 40"/>
          <p:cNvSpPr txBox="1">
            <a:spLocks noChangeArrowheads="1"/>
          </p:cNvSpPr>
          <p:nvPr/>
        </p:nvSpPr>
        <p:spPr bwMode="auto">
          <a:xfrm>
            <a:off x="8582025" y="18776457"/>
            <a:ext cx="7262813" cy="4135437"/>
          </a:xfrm>
          <a:prstGeom prst="rect">
            <a:avLst/>
          </a:prstGeom>
          <a:noFill/>
          <a:ln w="57150" cmpd="thinThick">
            <a:noFill/>
            <a:miter lim="800000"/>
            <a:headEnd/>
            <a:tailEnd/>
          </a:ln>
          <a:effectLst/>
        </p:spPr>
        <p:txBody>
          <a:bodyPr lIns="34953" tIns="17476" rIns="34953" bIns="17476">
            <a:spAutoFit/>
          </a:bodyPr>
          <a:lstStyle/>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350838" eaLnBrk="0" hangingPunct="0">
              <a:lnSpc>
                <a:spcPct val="95000"/>
              </a:lnSpc>
            </a:pPr>
            <a:endParaRPr lang="en-US" sz="1600">
              <a:latin typeface="Times New Roman" pitchFamily="18" charset="0"/>
            </a:endParaRPr>
          </a:p>
          <a:p>
            <a:pPr algn="l" defTabSz="350838" eaLnBrk="0" hangingPunct="0">
              <a:lnSpc>
                <a:spcPct val="95000"/>
              </a:lnSpc>
            </a:pPr>
            <a:r>
              <a:rPr lang="en-US" sz="1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600" b="1">
              <a:latin typeface="Times New Roman" pitchFamily="18" charset="0"/>
            </a:endParaRPr>
          </a:p>
          <a:p>
            <a:pPr algn="l" defTabSz="350838" eaLnBrk="0" hangingPunct="0">
              <a:lnSpc>
                <a:spcPct val="95000"/>
              </a:lnSpc>
            </a:pPr>
            <a:endParaRPr lang="en-US" sz="1100">
              <a:latin typeface="Times New Roman" pitchFamily="18" charset="0"/>
            </a:endParaRPr>
          </a:p>
        </p:txBody>
      </p:sp>
      <p:sp>
        <p:nvSpPr>
          <p:cNvPr id="2090" name="Text Box 42"/>
          <p:cNvSpPr txBox="1">
            <a:spLocks noChangeArrowheads="1"/>
          </p:cNvSpPr>
          <p:nvPr/>
        </p:nvSpPr>
        <p:spPr bwMode="auto">
          <a:xfrm>
            <a:off x="1920875" y="4483100"/>
            <a:ext cx="4635500" cy="796925"/>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b="1"/>
              <a:t>Introduction</a:t>
            </a:r>
          </a:p>
        </p:txBody>
      </p:sp>
      <p:sp>
        <p:nvSpPr>
          <p:cNvPr id="2091" name="Text Box 43"/>
          <p:cNvSpPr txBox="1">
            <a:spLocks noChangeArrowheads="1"/>
          </p:cNvSpPr>
          <p:nvPr/>
        </p:nvSpPr>
        <p:spPr bwMode="auto">
          <a:xfrm>
            <a:off x="10315575" y="4492625"/>
            <a:ext cx="3686175" cy="796925"/>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b="1"/>
              <a:t>Results</a:t>
            </a:r>
          </a:p>
        </p:txBody>
      </p:sp>
      <p:sp>
        <p:nvSpPr>
          <p:cNvPr id="2097" name="Text Box 49"/>
          <p:cNvSpPr txBox="1">
            <a:spLocks noChangeArrowheads="1"/>
          </p:cNvSpPr>
          <p:nvPr/>
        </p:nvSpPr>
        <p:spPr bwMode="auto">
          <a:xfrm>
            <a:off x="14230350" y="1935163"/>
            <a:ext cx="1914525" cy="1055687"/>
          </a:xfrm>
          <a:prstGeom prst="rect">
            <a:avLst/>
          </a:prstGeom>
          <a:noFill/>
          <a:ln w="9525">
            <a:noFill/>
            <a:miter lim="800000"/>
            <a:headEnd/>
            <a:tailEnd/>
          </a:ln>
          <a:effectLst/>
        </p:spPr>
        <p:txBody>
          <a:bodyPr lIns="52249" tIns="26124" rIns="52249" bIns="26124">
            <a:spAutoFit/>
          </a:bodyPr>
          <a:lstStyle/>
          <a:p>
            <a:pPr defTabSz="2508250">
              <a:spcBef>
                <a:spcPct val="50000"/>
              </a:spcBef>
            </a:pPr>
            <a:r>
              <a:rPr lang="en-US" sz="4500" b="1"/>
              <a:t>Logo</a:t>
            </a:r>
          </a:p>
          <a:p>
            <a:pPr defTabSz="2508250">
              <a:spcBef>
                <a:spcPct val="50000"/>
              </a:spcBef>
            </a:pPr>
            <a:endParaRPr lang="en-US" sz="1400">
              <a:solidFill>
                <a:srgbClr val="FF0000"/>
              </a:solidFill>
            </a:endParaRPr>
          </a:p>
        </p:txBody>
      </p:sp>
      <p:sp>
        <p:nvSpPr>
          <p:cNvPr id="22" name="Text Box 19"/>
          <p:cNvSpPr txBox="1">
            <a:spLocks noChangeArrowheads="1"/>
          </p:cNvSpPr>
          <p:nvPr/>
        </p:nvSpPr>
        <p:spPr bwMode="auto">
          <a:xfrm>
            <a:off x="9022712" y="7698922"/>
            <a:ext cx="5756080" cy="1311128"/>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algn="l" defTabSz="4389438">
              <a:lnSpc>
                <a:spcPct val="90000"/>
              </a:lnSpc>
              <a:spcBef>
                <a:spcPct val="50000"/>
              </a:spcBef>
            </a:pPr>
            <a:r>
              <a:rPr lang="en-US" sz="4400" b="1" i="1" dirty="0">
                <a:solidFill>
                  <a:srgbClr val="FC8004"/>
                </a:solidFill>
              </a:rPr>
              <a:t>Why buy from </a:t>
            </a:r>
            <a:br>
              <a:rPr lang="en-US" sz="4400" b="1" i="1" dirty="0">
                <a:solidFill>
                  <a:srgbClr val="FC8004"/>
                </a:solidFill>
              </a:rPr>
            </a:br>
            <a:r>
              <a:rPr lang="en-US" sz="4400" b="1" i="1" dirty="0">
                <a:solidFill>
                  <a:srgbClr val="FC8004"/>
                </a:solidFill>
              </a:rPr>
              <a:t>postersession.com?</a:t>
            </a:r>
          </a:p>
        </p:txBody>
      </p:sp>
      <p:sp>
        <p:nvSpPr>
          <p:cNvPr id="23" name="Text Box 19"/>
          <p:cNvSpPr txBox="1">
            <a:spLocks noChangeArrowheads="1"/>
          </p:cNvSpPr>
          <p:nvPr/>
        </p:nvSpPr>
        <p:spPr bwMode="auto">
          <a:xfrm>
            <a:off x="8670925" y="9362642"/>
            <a:ext cx="7173913" cy="8032968"/>
          </a:xfrm>
          <a:prstGeom prst="rect">
            <a:avLst/>
          </a:prstGeom>
          <a:noFill/>
          <a:ln w="9525">
            <a:noFill/>
            <a:miter lim="800000"/>
            <a:headEnd/>
            <a:tailEnd/>
          </a:ln>
          <a:effectLst/>
        </p:spPr>
        <p:txBody>
          <a:bodyPr wrap="square">
            <a:spAutoFit/>
          </a:bodyPr>
          <a:lstStyle/>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Files here by noon ship the same day!</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Premium materials!</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Foldable fabric, laminated, and paper posters!</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Sizes to 4’ x 20’</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Every file gets reviewed by an experienced graphic designer</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Free phone support</a:t>
            </a:r>
          </a:p>
          <a:p>
            <a:pPr marL="346075" indent="-346075" algn="l" defTabSz="4389438">
              <a:lnSpc>
                <a:spcPct val="90000"/>
              </a:lnSpc>
              <a:spcBef>
                <a:spcPct val="50000"/>
              </a:spcBef>
              <a:buFont typeface="Arial" panose="020B0604020202020204" pitchFamily="34" charset="0"/>
              <a:buChar char="•"/>
            </a:pPr>
            <a:r>
              <a:rPr lang="en-US" sz="4000" b="1" i="1" dirty="0">
                <a:solidFill>
                  <a:srgbClr val="FC8004"/>
                </a:solidFill>
              </a:rPr>
              <a:t>Secure online ordering</a:t>
            </a:r>
            <a:endParaRPr lang="en-US" sz="4000" b="1" i="1" dirty="0"/>
          </a:p>
        </p:txBody>
      </p:sp>
      <p:sp>
        <p:nvSpPr>
          <p:cNvPr id="24" name="Text Box 19">
            <a:hlinkClick r:id="rId3"/>
          </p:cNvPr>
          <p:cNvSpPr txBox="1">
            <a:spLocks noChangeArrowheads="1"/>
          </p:cNvSpPr>
          <p:nvPr/>
        </p:nvSpPr>
        <p:spPr bwMode="auto">
          <a:xfrm>
            <a:off x="0" y="27652717"/>
            <a:ext cx="16459200" cy="646331"/>
          </a:xfrm>
          <a:prstGeom prst="rect">
            <a:avLst/>
          </a:prstGeom>
          <a:noFill/>
          <a:ln w="9525">
            <a:noFill/>
            <a:miter lim="800000"/>
            <a:headEnd/>
            <a:tailEnd/>
          </a:ln>
          <a:effectLst/>
        </p:spPr>
        <p:txBody>
          <a:bodyPr wrap="square">
            <a:spAutoFit/>
          </a:bodyPr>
          <a:lstStyle/>
          <a:p>
            <a:pPr defTabSz="4389438">
              <a:spcBef>
                <a:spcPct val="50000"/>
              </a:spcBef>
            </a:pPr>
            <a:r>
              <a:rPr lang="en-US" sz="3600" b="1" i="1" dirty="0">
                <a:solidFill>
                  <a:srgbClr val="0046D2"/>
                </a:solidFill>
              </a:rPr>
              <a:t>Order online at    https://www.postersession.com/order/</a:t>
            </a:r>
          </a:p>
        </p:txBody>
      </p:sp>
      <p:pic>
        <p:nvPicPr>
          <p:cNvPr id="25"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3411" y="4919224"/>
            <a:ext cx="2590383" cy="2580572"/>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5">
            <a:hlinkClick r:id="rId3"/>
          </p:cNvPr>
          <p:cNvPicPr>
            <a:picLocks noChangeAspect="1"/>
          </p:cNvPicPr>
          <p:nvPr/>
        </p:nvPicPr>
        <p:blipFill rotWithShape="1">
          <a:blip r:embed="rId5" cstate="print">
            <a:extLst>
              <a:ext uri="{28A0092B-C50C-407E-A947-70E740481C1C}">
                <a14:useLocalDpi xmlns:a14="http://schemas.microsoft.com/office/drawing/2010/main" val="0"/>
              </a:ext>
            </a:extLst>
          </a:blip>
          <a:srcRect l="12787"/>
          <a:stretch/>
        </p:blipFill>
        <p:spPr>
          <a:xfrm>
            <a:off x="12284380" y="5727449"/>
            <a:ext cx="2557474" cy="219932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Custom 1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508250" rtl="0" eaLnBrk="1" fontAlgn="base" latinLnBrk="0" hangingPunct="1">
          <a:lnSpc>
            <a:spcPct val="100000"/>
          </a:lnSpc>
          <a:spcBef>
            <a:spcPct val="0"/>
          </a:spcBef>
          <a:spcAft>
            <a:spcPct val="0"/>
          </a:spcAft>
          <a:buClrTx/>
          <a:buSzTx/>
          <a:buFontTx/>
          <a:buNone/>
          <a:tabLst/>
          <a:defRPr kumimoji="0" lang="en-US" sz="4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474</TotalTime>
  <Words>701</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Vertical Template</dc:title>
  <dc:creator>Ethan Shulda;www.postersession.com</dc:creator>
  <cp:keywords>www.postersession.com</cp:keywords>
  <dc:description>©MegaPrint Inc. 2009-2015</dc:description>
  <cp:lastModifiedBy>Gail Bean</cp:lastModifiedBy>
  <cp:revision>37</cp:revision>
  <dcterms:created xsi:type="dcterms:W3CDTF">2008-12-04T00:20:37Z</dcterms:created>
  <dcterms:modified xsi:type="dcterms:W3CDTF">2017-12-15T19:29:39Z</dcterms:modified>
  <cp:category>Research Poster</cp:category>
</cp:coreProperties>
</file>