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4"/>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77" autoAdjust="0"/>
    <p:restoredTop sz="94660"/>
  </p:normalViewPr>
  <p:slideViewPr>
    <p:cSldViewPr snapToGrid="0">
      <p:cViewPr varScale="1">
        <p:scale>
          <a:sx n="22" d="100"/>
          <a:sy n="22" d="100"/>
        </p:scale>
        <p:origin x="1962" y="48"/>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28422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3538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013700"/>
            <a:ext cx="9779000" cy="24243560"/>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a:latin typeface="Times New Roman" pitchFamily="18" charset="0"/>
              </a:rPr>
              <a:t>We hope you find this template useful! This one is set up to yield a 48x36” (4x3’) horizontal 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then copy (</a:t>
            </a:r>
            <a:r>
              <a:rPr lang="en-US" sz="2800" dirty="0" err="1">
                <a:latin typeface="Times New Roman" pitchFamily="18" charset="0"/>
              </a:rPr>
              <a:t>ctl+C</a:t>
            </a:r>
            <a:r>
              <a:rPr lang="en-US" sz="2800" dirty="0">
                <a:latin typeface="Times New Roman" pitchFamily="18" charset="0"/>
              </a:rPr>
              <a:t>), and paste (</a:t>
            </a:r>
            <a:r>
              <a:rPr lang="en-US" sz="2800" dirty="0" err="1">
                <a:latin typeface="Times New Roman" pitchFamily="18" charset="0"/>
              </a:rPr>
              <a:t>ctl+V</a:t>
            </a:r>
            <a:r>
              <a:rPr lang="en-US" sz="2800" dirty="0">
                <a:latin typeface="Times New Roman" pitchFamily="18" charset="0"/>
              </a:rPr>
              <a:t>) into PowerPoint®. The chart can then be stretched to fit or edited as required.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Tables</a:t>
            </a:r>
            <a:r>
              <a:rPr lang="en-US" sz="2800" dirty="0">
                <a:latin typeface="Times New Roman" pitchFamily="18" charset="0"/>
              </a:rPr>
              <a:t> that come in funny can often be fixed by doing paste &gt;special &gt;enhanced metafile.</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Photos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It’s important to walk through your poster viewing it at full size to be sure it’s going to look OK.</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We listen! Call us at 800-590-7850 if we can help in any way.</a:t>
            </a:r>
            <a:endParaRPr lang="en-US" sz="2800" b="1" dirty="0">
              <a:latin typeface="Times New Roman" pitchFamily="18" charset="0"/>
            </a:endParaRPr>
          </a:p>
        </p:txBody>
      </p: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2059" name="Text Box 11"/>
          <p:cNvSpPr txBox="1">
            <a:spLocks noChangeArrowheads="1"/>
          </p:cNvSpPr>
          <p:nvPr/>
        </p:nvSpPr>
        <p:spPr bwMode="auto">
          <a:xfrm>
            <a:off x="33223200"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219200" y="9906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2064" name="Text Box 16"/>
          <p:cNvSpPr txBox="1">
            <a:spLocks noChangeArrowheads="1"/>
          </p:cNvSpPr>
          <p:nvPr/>
        </p:nvSpPr>
        <p:spPr bwMode="auto">
          <a:xfrm>
            <a:off x="685800" y="22098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3670875"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t>Bibliography</a:t>
            </a:r>
          </a:p>
        </p:txBody>
      </p:sp>
      <p:sp>
        <p:nvSpPr>
          <p:cNvPr id="2086" name="Text Box 38"/>
          <p:cNvSpPr txBox="1">
            <a:spLocks noChangeArrowheads="1"/>
          </p:cNvSpPr>
          <p:nvPr/>
        </p:nvSpPr>
        <p:spPr bwMode="auto">
          <a:xfrm>
            <a:off x="33408938" y="2623185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Times New Roman" pitchFamily="18" charset="0"/>
            </a:endParaRP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Times New Roman" pitchFamily="18" charset="0"/>
            </a:endParaRPr>
          </a:p>
        </p:txBody>
      </p:sp>
      <p:sp>
        <p:nvSpPr>
          <p:cNvPr id="2087" name="Text Box 39"/>
          <p:cNvSpPr txBox="1">
            <a:spLocks noChangeArrowheads="1"/>
          </p:cNvSpPr>
          <p:nvPr/>
        </p:nvSpPr>
        <p:spPr bwMode="auto">
          <a:xfrm>
            <a:off x="22390100" y="8915400"/>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88" name="Text Box 40"/>
          <p:cNvSpPr txBox="1">
            <a:spLocks noChangeArrowheads="1"/>
          </p:cNvSpPr>
          <p:nvPr/>
        </p:nvSpPr>
        <p:spPr bwMode="auto">
          <a:xfrm>
            <a:off x="33172400" y="8958263"/>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90" name="Text Box 42"/>
          <p:cNvSpPr txBox="1">
            <a:spLocks noChangeArrowheads="1"/>
          </p:cNvSpPr>
          <p:nvPr/>
        </p:nvSpPr>
        <p:spPr bwMode="auto">
          <a:xfrm>
            <a:off x="8382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2097" name="Text Box 49"/>
          <p:cNvSpPr txBox="1">
            <a:spLocks noChangeArrowheads="1"/>
          </p:cNvSpPr>
          <p:nvPr/>
        </p:nvSpPr>
        <p:spPr bwMode="auto">
          <a:xfrm>
            <a:off x="39393813" y="2238375"/>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4" name="Text Box 19"/>
          <p:cNvSpPr txBox="1">
            <a:spLocks noChangeArrowheads="1"/>
          </p:cNvSpPr>
          <p:nvPr/>
        </p:nvSpPr>
        <p:spPr bwMode="auto">
          <a:xfrm>
            <a:off x="11684000" y="13470248"/>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a:solidFill>
                  <a:srgbClr val="FC8004"/>
                </a:solidFill>
              </a:rPr>
              <a:t>Why buy from postersession.com?</a:t>
            </a:r>
          </a:p>
        </p:txBody>
      </p:sp>
      <p:sp>
        <p:nvSpPr>
          <p:cNvPr id="25" name="Text Box 19"/>
          <p:cNvSpPr txBox="1">
            <a:spLocks noChangeArrowheads="1"/>
          </p:cNvSpPr>
          <p:nvPr/>
        </p:nvSpPr>
        <p:spPr bwMode="auto">
          <a:xfrm>
            <a:off x="11684000" y="16405225"/>
            <a:ext cx="9728200" cy="14343927"/>
          </a:xfrm>
          <a:prstGeom prst="rect">
            <a:avLst/>
          </a:prstGeom>
          <a:noFill/>
          <a:ln w="9525">
            <a:noFill/>
            <a:miter lim="800000"/>
            <a:headEnd/>
            <a:tailEnd/>
          </a:ln>
          <a:effectLst/>
        </p:spPr>
        <p:txBody>
          <a:bodyPr wrap="square">
            <a:spAutoFit/>
          </a:bodyPr>
          <a:lstStyle/>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Files here by noon ship the same day!</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Premium materials!</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Foldable fabric, laminated, and paper posters!</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Sizes to 4’ x 20’</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Every file gets reviewed by an experienced graphic designer!</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Free phone support!</a:t>
            </a:r>
          </a:p>
          <a:p>
            <a:pPr marL="533400" indent="-533400" algn="l" defTabSz="4389438">
              <a:lnSpc>
                <a:spcPct val="90000"/>
              </a:lnSpc>
              <a:spcBef>
                <a:spcPct val="50000"/>
              </a:spcBef>
              <a:buFont typeface="Arial" panose="020B0604020202020204" pitchFamily="34" charset="0"/>
              <a:buChar char="•"/>
            </a:pPr>
            <a:r>
              <a:rPr lang="en-US" sz="6300" b="1" i="1" dirty="0">
                <a:solidFill>
                  <a:srgbClr val="FC8004"/>
                </a:solidFill>
              </a:rPr>
              <a:t>Secure online ordering</a:t>
            </a:r>
            <a:endParaRPr lang="en-US" sz="6300" b="1" i="1" dirty="0"/>
          </a:p>
        </p:txBody>
      </p:sp>
      <p:sp>
        <p:nvSpPr>
          <p:cNvPr id="26" name="Text Box 19">
            <a:hlinkClick r:id="rId3"/>
          </p:cNvPr>
          <p:cNvSpPr txBox="1">
            <a:spLocks noChangeArrowheads="1"/>
          </p:cNvSpPr>
          <p:nvPr/>
        </p:nvSpPr>
        <p:spPr bwMode="auto">
          <a:xfrm>
            <a:off x="5753101" y="328580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21502" y="7890188"/>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16241055" y="9491663"/>
            <a:ext cx="5114948" cy="43986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691</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Gail Bean</cp:lastModifiedBy>
  <cp:revision>60</cp:revision>
  <cp:lastPrinted>2011-03-08T18:07:35Z</cp:lastPrinted>
  <dcterms:created xsi:type="dcterms:W3CDTF">2008-12-04T00:20:37Z</dcterms:created>
  <dcterms:modified xsi:type="dcterms:W3CDTF">2017-12-15T20:11:12Z</dcterms:modified>
  <cp:category>Research Poster</cp:category>
</cp:coreProperties>
</file>