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292608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475" userDrawn="1">
          <p15:clr>
            <a:srgbClr val="A4A3A4"/>
          </p15:clr>
        </p15:guide>
        <p15:guide id="2" orient="horz" pos="17952" userDrawn="1">
          <p15:clr>
            <a:srgbClr val="A4A3A4"/>
          </p15:clr>
        </p15:guide>
        <p15:guide id="3" orient="horz" pos="1909" userDrawn="1">
          <p15:clr>
            <a:srgbClr val="A4A3A4"/>
          </p15:clr>
        </p15:guide>
        <p15:guide id="4"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showGuides="1">
      <p:cViewPr varScale="1">
        <p:scale>
          <a:sx n="21" d="100"/>
          <a:sy n="21" d="100"/>
        </p:scale>
        <p:origin x="42" y="414"/>
      </p:cViewPr>
      <p:guideLst>
        <p:guide orient="horz" pos="4475"/>
        <p:guide orient="horz" pos="17952"/>
        <p:guide orient="horz" pos="1909"/>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1084263" y="692150"/>
            <a:ext cx="454818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AF988C1-CF1B-4760-98E2-A0BA1B5019B0}" type="slidenum">
              <a:rPr lang="en-US" altLang="en-US"/>
              <a:pPr/>
              <a:t>‹#›</a:t>
            </a:fld>
            <a:endParaRPr lang="en-US" altLang="en-US"/>
          </a:p>
        </p:txBody>
      </p:sp>
    </p:spTree>
    <p:extLst>
      <p:ext uri="{BB962C8B-B14F-4D97-AF65-F5344CB8AC3E}">
        <p14:creationId xmlns:p14="http://schemas.microsoft.com/office/powerpoint/2010/main" val="26010087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621684-0133-42C8-B98A-0C650264A543}" type="slidenum">
              <a:rPr lang="en-US" altLang="en-US"/>
              <a:pPr/>
              <a:t>1</a:t>
            </a:fld>
            <a:endParaRPr lang="en-US" altLang="en-US"/>
          </a:p>
        </p:txBody>
      </p:sp>
      <p:sp>
        <p:nvSpPr>
          <p:cNvPr id="4098" name="Rectangle 2"/>
          <p:cNvSpPr>
            <a:spLocks noGrp="1" noRot="1" noChangeAspect="1" noChangeArrowheads="1" noTextEdit="1"/>
          </p:cNvSpPr>
          <p:nvPr>
            <p:ph type="sldImg"/>
          </p:nvPr>
        </p:nvSpPr>
        <p:spPr>
          <a:xfrm>
            <a:off x="1084263" y="692150"/>
            <a:ext cx="4548187" cy="3465513"/>
          </a:xfrm>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47478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1.wmf"/><Relationship Id="rId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6" name="Object 12"/>
          <p:cNvGraphicFramePr>
            <a:graphicFrameLocks noChangeAspect="1"/>
          </p:cNvGraphicFramePr>
          <p:nvPr userDrawn="1"/>
        </p:nvGraphicFramePr>
        <p:xfrm>
          <a:off x="31337251" y="28786667"/>
          <a:ext cx="5915025" cy="189089"/>
        </p:xfrm>
        <a:graphic>
          <a:graphicData uri="http://schemas.openxmlformats.org/presentationml/2006/ole">
            <mc:AlternateContent xmlns:mc="http://schemas.openxmlformats.org/markup-compatibility/2006">
              <mc:Choice xmlns:v="urn:schemas-microsoft-com:vml" Requires="v">
                <p:oleObj spid="_x0000_s1044" name="CorelDRAW" r:id="rId4" imgW="8828280" imgH="313200" progId="CorelDRAW.Graphic.13">
                  <p:embed/>
                </p:oleObj>
              </mc:Choice>
              <mc:Fallback>
                <p:oleObj name="CorelDRAW" r:id="rId4" imgW="8828280" imgH="313200" progId="CorelDRAW.Graphic.1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37251" y="28786667"/>
                        <a:ext cx="5915025" cy="1890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7" name="AutoShape 13"/>
          <p:cNvSpPr>
            <a:spLocks noChangeArrowheads="1"/>
          </p:cNvSpPr>
          <p:nvPr userDrawn="1"/>
        </p:nvSpPr>
        <p:spPr bwMode="auto">
          <a:xfrm>
            <a:off x="28736925" y="5418667"/>
            <a:ext cx="9067800" cy="2309706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7645"/>
          </a:p>
        </p:txBody>
      </p:sp>
      <p:sp>
        <p:nvSpPr>
          <p:cNvPr id="1038" name="AutoShape 14"/>
          <p:cNvSpPr>
            <a:spLocks noChangeArrowheads="1"/>
          </p:cNvSpPr>
          <p:nvPr userDrawn="1"/>
        </p:nvSpPr>
        <p:spPr bwMode="auto">
          <a:xfrm>
            <a:off x="9934575" y="5418667"/>
            <a:ext cx="9067800" cy="2309706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7645"/>
          </a:p>
        </p:txBody>
      </p:sp>
      <p:sp>
        <p:nvSpPr>
          <p:cNvPr id="1039" name="AutoShape 15"/>
          <p:cNvSpPr>
            <a:spLocks noChangeArrowheads="1"/>
          </p:cNvSpPr>
          <p:nvPr userDrawn="1"/>
        </p:nvSpPr>
        <p:spPr bwMode="auto">
          <a:xfrm>
            <a:off x="19335750" y="5418667"/>
            <a:ext cx="9067800" cy="2309706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7645"/>
          </a:p>
        </p:txBody>
      </p:sp>
      <p:sp>
        <p:nvSpPr>
          <p:cNvPr id="1040" name="AutoShape 16"/>
          <p:cNvSpPr>
            <a:spLocks noChangeArrowheads="1"/>
          </p:cNvSpPr>
          <p:nvPr userDrawn="1"/>
        </p:nvSpPr>
        <p:spPr bwMode="auto">
          <a:xfrm>
            <a:off x="533400" y="5418667"/>
            <a:ext cx="9067800" cy="2309706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7645"/>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901771" rtl="0" fontAlgn="base">
        <a:spcBef>
          <a:spcPct val="0"/>
        </a:spcBef>
        <a:spcAft>
          <a:spcPct val="0"/>
        </a:spcAft>
        <a:defRPr sz="18756">
          <a:solidFill>
            <a:schemeClr val="tx2"/>
          </a:solidFill>
          <a:latin typeface="+mj-lt"/>
          <a:ea typeface="+mj-ea"/>
          <a:cs typeface="+mj-cs"/>
        </a:defRPr>
      </a:lvl1pPr>
      <a:lvl2pPr algn="ctr" defTabSz="3901771" rtl="0" fontAlgn="base">
        <a:spcBef>
          <a:spcPct val="0"/>
        </a:spcBef>
        <a:spcAft>
          <a:spcPct val="0"/>
        </a:spcAft>
        <a:defRPr sz="18756">
          <a:solidFill>
            <a:schemeClr val="tx2"/>
          </a:solidFill>
          <a:latin typeface="Arial" charset="0"/>
        </a:defRPr>
      </a:lvl2pPr>
      <a:lvl3pPr algn="ctr" defTabSz="3901771" rtl="0" fontAlgn="base">
        <a:spcBef>
          <a:spcPct val="0"/>
        </a:spcBef>
        <a:spcAft>
          <a:spcPct val="0"/>
        </a:spcAft>
        <a:defRPr sz="18756">
          <a:solidFill>
            <a:schemeClr val="tx2"/>
          </a:solidFill>
          <a:latin typeface="Arial" charset="0"/>
        </a:defRPr>
      </a:lvl3pPr>
      <a:lvl4pPr algn="ctr" defTabSz="3901771" rtl="0" fontAlgn="base">
        <a:spcBef>
          <a:spcPct val="0"/>
        </a:spcBef>
        <a:spcAft>
          <a:spcPct val="0"/>
        </a:spcAft>
        <a:defRPr sz="18756">
          <a:solidFill>
            <a:schemeClr val="tx2"/>
          </a:solidFill>
          <a:latin typeface="Arial" charset="0"/>
        </a:defRPr>
      </a:lvl4pPr>
      <a:lvl5pPr algn="ctr" defTabSz="3901771" rtl="0" fontAlgn="base">
        <a:spcBef>
          <a:spcPct val="0"/>
        </a:spcBef>
        <a:spcAft>
          <a:spcPct val="0"/>
        </a:spcAft>
        <a:defRPr sz="18756">
          <a:solidFill>
            <a:schemeClr val="tx2"/>
          </a:solidFill>
          <a:latin typeface="Arial" charset="0"/>
        </a:defRPr>
      </a:lvl5pPr>
      <a:lvl6pPr marL="406405" algn="ctr" defTabSz="3901771" rtl="0" fontAlgn="base">
        <a:spcBef>
          <a:spcPct val="0"/>
        </a:spcBef>
        <a:spcAft>
          <a:spcPct val="0"/>
        </a:spcAft>
        <a:defRPr sz="18756">
          <a:solidFill>
            <a:schemeClr val="tx2"/>
          </a:solidFill>
          <a:latin typeface="Arial" charset="0"/>
        </a:defRPr>
      </a:lvl6pPr>
      <a:lvl7pPr marL="812810" algn="ctr" defTabSz="3901771" rtl="0" fontAlgn="base">
        <a:spcBef>
          <a:spcPct val="0"/>
        </a:spcBef>
        <a:spcAft>
          <a:spcPct val="0"/>
        </a:spcAft>
        <a:defRPr sz="18756">
          <a:solidFill>
            <a:schemeClr val="tx2"/>
          </a:solidFill>
          <a:latin typeface="Arial" charset="0"/>
        </a:defRPr>
      </a:lvl7pPr>
      <a:lvl8pPr marL="1219215" algn="ctr" defTabSz="3901771" rtl="0" fontAlgn="base">
        <a:spcBef>
          <a:spcPct val="0"/>
        </a:spcBef>
        <a:spcAft>
          <a:spcPct val="0"/>
        </a:spcAft>
        <a:defRPr sz="18756">
          <a:solidFill>
            <a:schemeClr val="tx2"/>
          </a:solidFill>
          <a:latin typeface="Arial" charset="0"/>
        </a:defRPr>
      </a:lvl8pPr>
      <a:lvl9pPr marL="1625620" algn="ctr" defTabSz="3901771" rtl="0" fontAlgn="base">
        <a:spcBef>
          <a:spcPct val="0"/>
        </a:spcBef>
        <a:spcAft>
          <a:spcPct val="0"/>
        </a:spcAft>
        <a:defRPr sz="18756">
          <a:solidFill>
            <a:schemeClr val="tx2"/>
          </a:solidFill>
          <a:latin typeface="Arial" charset="0"/>
        </a:defRPr>
      </a:lvl9pPr>
    </p:titleStyle>
    <p:bodyStyle>
      <a:lvl1pPr marL="1463341" indent="-1463341" algn="l" defTabSz="3901771" rtl="0" fontAlgn="base">
        <a:spcBef>
          <a:spcPct val="20000"/>
        </a:spcBef>
        <a:spcAft>
          <a:spcPct val="0"/>
        </a:spcAft>
        <a:buChar char="•"/>
        <a:defRPr sz="13689">
          <a:solidFill>
            <a:schemeClr val="tx1"/>
          </a:solidFill>
          <a:latin typeface="+mn-lt"/>
          <a:ea typeface="+mn-ea"/>
          <a:cs typeface="+mn-cs"/>
        </a:defRPr>
      </a:lvl1pPr>
      <a:lvl2pPr marL="3169395" indent="-1219215" algn="l" defTabSz="3901771" rtl="0" fontAlgn="base">
        <a:spcBef>
          <a:spcPct val="20000"/>
        </a:spcBef>
        <a:spcAft>
          <a:spcPct val="0"/>
        </a:spcAft>
        <a:buChar char="–"/>
        <a:defRPr sz="11911">
          <a:solidFill>
            <a:schemeClr val="tx1"/>
          </a:solidFill>
          <a:latin typeface="+mn-lt"/>
        </a:defRPr>
      </a:lvl2pPr>
      <a:lvl3pPr marL="4876861" indent="-975090" algn="l" defTabSz="3901771" rtl="0" fontAlgn="base">
        <a:spcBef>
          <a:spcPct val="20000"/>
        </a:spcBef>
        <a:spcAft>
          <a:spcPct val="0"/>
        </a:spcAft>
        <a:buChar char="•"/>
        <a:defRPr sz="10222">
          <a:solidFill>
            <a:schemeClr val="tx1"/>
          </a:solidFill>
          <a:latin typeface="+mn-lt"/>
        </a:defRPr>
      </a:lvl3pPr>
      <a:lvl4pPr marL="6827041" indent="-975090" algn="l" defTabSz="3901771" rtl="0" fontAlgn="base">
        <a:spcBef>
          <a:spcPct val="20000"/>
        </a:spcBef>
        <a:spcAft>
          <a:spcPct val="0"/>
        </a:spcAft>
        <a:buChar char="–"/>
        <a:defRPr sz="8533">
          <a:solidFill>
            <a:schemeClr val="tx1"/>
          </a:solidFill>
          <a:latin typeface="+mn-lt"/>
        </a:defRPr>
      </a:lvl4pPr>
      <a:lvl5pPr marL="8778632" indent="-975090" algn="l" defTabSz="3901771" rtl="0" fontAlgn="base">
        <a:spcBef>
          <a:spcPct val="20000"/>
        </a:spcBef>
        <a:spcAft>
          <a:spcPct val="0"/>
        </a:spcAft>
        <a:buChar char="»"/>
        <a:defRPr sz="8533">
          <a:solidFill>
            <a:schemeClr val="tx1"/>
          </a:solidFill>
          <a:latin typeface="+mn-lt"/>
        </a:defRPr>
      </a:lvl5pPr>
      <a:lvl6pPr marL="9185037" indent="-975090" algn="l" defTabSz="3901771" rtl="0" fontAlgn="base">
        <a:spcBef>
          <a:spcPct val="20000"/>
        </a:spcBef>
        <a:spcAft>
          <a:spcPct val="0"/>
        </a:spcAft>
        <a:buChar char="»"/>
        <a:defRPr sz="8533">
          <a:solidFill>
            <a:schemeClr val="tx1"/>
          </a:solidFill>
          <a:latin typeface="+mn-lt"/>
        </a:defRPr>
      </a:lvl6pPr>
      <a:lvl7pPr marL="9591443" indent="-975090" algn="l" defTabSz="3901771" rtl="0" fontAlgn="base">
        <a:spcBef>
          <a:spcPct val="20000"/>
        </a:spcBef>
        <a:spcAft>
          <a:spcPct val="0"/>
        </a:spcAft>
        <a:buChar char="»"/>
        <a:defRPr sz="8533">
          <a:solidFill>
            <a:schemeClr val="tx1"/>
          </a:solidFill>
          <a:latin typeface="+mn-lt"/>
        </a:defRPr>
      </a:lvl7pPr>
      <a:lvl8pPr marL="9997848" indent="-975090" algn="l" defTabSz="3901771" rtl="0" fontAlgn="base">
        <a:spcBef>
          <a:spcPct val="20000"/>
        </a:spcBef>
        <a:spcAft>
          <a:spcPct val="0"/>
        </a:spcAft>
        <a:buChar char="»"/>
        <a:defRPr sz="8533">
          <a:solidFill>
            <a:schemeClr val="tx1"/>
          </a:solidFill>
          <a:latin typeface="+mn-lt"/>
        </a:defRPr>
      </a:lvl8pPr>
      <a:lvl9pPr marL="10404253" indent="-975090" algn="l" defTabSz="3901771" rtl="0" fontAlgn="base">
        <a:spcBef>
          <a:spcPct val="20000"/>
        </a:spcBef>
        <a:spcAft>
          <a:spcPct val="0"/>
        </a:spcAft>
        <a:buChar char="»"/>
        <a:defRPr sz="8533">
          <a:solidFill>
            <a:schemeClr val="tx1"/>
          </a:solidFill>
          <a:latin typeface="+mn-lt"/>
        </a:defRPr>
      </a:lvl9pPr>
    </p:bodyStyle>
    <p:otherStyle>
      <a:defPPr>
        <a:defRPr lang="en-US"/>
      </a:defPPr>
      <a:lvl1pPr marL="0" algn="l" defTabSz="812810" rtl="0" eaLnBrk="1" latinLnBrk="0" hangingPunct="1">
        <a:defRPr sz="1600" kern="1200">
          <a:solidFill>
            <a:schemeClr val="tx1"/>
          </a:solidFill>
          <a:latin typeface="+mn-lt"/>
          <a:ea typeface="+mn-ea"/>
          <a:cs typeface="+mn-cs"/>
        </a:defRPr>
      </a:lvl1pPr>
      <a:lvl2pPr marL="406405" algn="l" defTabSz="812810" rtl="0" eaLnBrk="1" latinLnBrk="0" hangingPunct="1">
        <a:defRPr sz="1600" kern="1200">
          <a:solidFill>
            <a:schemeClr val="tx1"/>
          </a:solidFill>
          <a:latin typeface="+mn-lt"/>
          <a:ea typeface="+mn-ea"/>
          <a:cs typeface="+mn-cs"/>
        </a:defRPr>
      </a:lvl2pPr>
      <a:lvl3pPr marL="812810" algn="l" defTabSz="812810" rtl="0" eaLnBrk="1" latinLnBrk="0" hangingPunct="1">
        <a:defRPr sz="1600" kern="1200">
          <a:solidFill>
            <a:schemeClr val="tx1"/>
          </a:solidFill>
          <a:latin typeface="+mn-lt"/>
          <a:ea typeface="+mn-ea"/>
          <a:cs typeface="+mn-cs"/>
        </a:defRPr>
      </a:lvl3pPr>
      <a:lvl4pPr marL="1219215" algn="l" defTabSz="812810" rtl="0" eaLnBrk="1" latinLnBrk="0" hangingPunct="1">
        <a:defRPr sz="1600" kern="1200">
          <a:solidFill>
            <a:schemeClr val="tx1"/>
          </a:solidFill>
          <a:latin typeface="+mn-lt"/>
          <a:ea typeface="+mn-ea"/>
          <a:cs typeface="+mn-cs"/>
        </a:defRPr>
      </a:lvl4pPr>
      <a:lvl5pPr marL="1625620" algn="l" defTabSz="812810" rtl="0" eaLnBrk="1" latinLnBrk="0" hangingPunct="1">
        <a:defRPr sz="1600" kern="1200">
          <a:solidFill>
            <a:schemeClr val="tx1"/>
          </a:solidFill>
          <a:latin typeface="+mn-lt"/>
          <a:ea typeface="+mn-ea"/>
          <a:cs typeface="+mn-cs"/>
        </a:defRPr>
      </a:lvl5pPr>
      <a:lvl6pPr marL="2032025" algn="l" defTabSz="812810" rtl="0" eaLnBrk="1" latinLnBrk="0" hangingPunct="1">
        <a:defRPr sz="1600" kern="1200">
          <a:solidFill>
            <a:schemeClr val="tx1"/>
          </a:solidFill>
          <a:latin typeface="+mn-lt"/>
          <a:ea typeface="+mn-ea"/>
          <a:cs typeface="+mn-cs"/>
        </a:defRPr>
      </a:lvl6pPr>
      <a:lvl7pPr marL="2438430" algn="l" defTabSz="812810" rtl="0" eaLnBrk="1" latinLnBrk="0" hangingPunct="1">
        <a:defRPr sz="1600" kern="1200">
          <a:solidFill>
            <a:schemeClr val="tx1"/>
          </a:solidFill>
          <a:latin typeface="+mn-lt"/>
          <a:ea typeface="+mn-ea"/>
          <a:cs typeface="+mn-cs"/>
        </a:defRPr>
      </a:lvl7pPr>
      <a:lvl8pPr marL="2844836" algn="l" defTabSz="812810" rtl="0" eaLnBrk="1" latinLnBrk="0" hangingPunct="1">
        <a:defRPr sz="1600" kern="1200">
          <a:solidFill>
            <a:schemeClr val="tx1"/>
          </a:solidFill>
          <a:latin typeface="+mn-lt"/>
          <a:ea typeface="+mn-ea"/>
          <a:cs typeface="+mn-cs"/>
        </a:defRPr>
      </a:lvl8pPr>
      <a:lvl9pPr marL="3251241" algn="l" defTabSz="81281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Text Box 50"/>
          <p:cNvSpPr txBox="1">
            <a:spLocks noChangeArrowheads="1"/>
          </p:cNvSpPr>
          <p:nvPr/>
        </p:nvSpPr>
        <p:spPr bwMode="auto">
          <a:xfrm>
            <a:off x="1426351" y="7089422"/>
            <a:ext cx="7371644" cy="21582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lnSpc>
                <a:spcPct val="85000"/>
              </a:lnSpc>
            </a:pPr>
            <a:r>
              <a:rPr lang="en-US" altLang="en-US" sz="2489" dirty="0">
                <a:latin typeface="Times New Roman" pitchFamily="18" charset="0"/>
              </a:rPr>
              <a:t>We hope you find this template useful! This one is set up to yield a 42x36” horizontal poster.</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b="1" dirty="0">
                <a:latin typeface="Times New Roman" pitchFamily="18" charset="0"/>
              </a:rPr>
              <a:t>How to bring things in from Excel® and Word®</a:t>
            </a:r>
            <a:endParaRPr lang="en-US" altLang="en-US" sz="2489" dirty="0">
              <a:latin typeface="Times New Roman" pitchFamily="18" charset="0"/>
            </a:endParaRP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b="1" dirty="0">
                <a:latin typeface="Times New Roman" pitchFamily="18" charset="0"/>
              </a:rPr>
              <a:t>Excel</a:t>
            </a:r>
            <a:r>
              <a:rPr lang="en-US" altLang="en-US" sz="2489" dirty="0">
                <a:latin typeface="Times New Roman" pitchFamily="18" charset="0"/>
              </a:rPr>
              <a:t>- select the chart, hit edit-copy, and then edit-paste into PowerPoint®. The chart can then be stretched to fit as required. If you need to edit parts of the chart, it can be ungrouped. </a:t>
            </a:r>
            <a:r>
              <a:rPr lang="en-US" altLang="en-US" sz="2489" b="1" i="1" u="sng" dirty="0">
                <a:latin typeface="Times New Roman" pitchFamily="18" charset="0"/>
              </a:rPr>
              <a:t>Watch out</a:t>
            </a:r>
            <a:r>
              <a:rPr lang="en-US" altLang="en-US" sz="2489"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b="1" dirty="0">
                <a:latin typeface="Times New Roman" pitchFamily="18" charset="0"/>
              </a:rPr>
              <a:t>Word</a:t>
            </a:r>
            <a:r>
              <a:rPr lang="en-US" altLang="en-US" sz="2489"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85000"/>
              </a:lnSpc>
            </a:pPr>
            <a:endParaRPr lang="en-US" altLang="en-US" sz="2489" b="1" dirty="0">
              <a:latin typeface="Times New Roman" pitchFamily="18" charset="0"/>
            </a:endParaRPr>
          </a:p>
          <a:p>
            <a:pPr eaLnBrk="0" hangingPunct="0">
              <a:lnSpc>
                <a:spcPct val="85000"/>
              </a:lnSpc>
            </a:pPr>
            <a:r>
              <a:rPr lang="en-US" altLang="en-US" sz="2489" b="1" dirty="0">
                <a:latin typeface="Times New Roman" pitchFamily="18" charset="0"/>
              </a:rPr>
              <a:t>Scans</a:t>
            </a:r>
            <a:endParaRPr lang="en-US" altLang="en-US" sz="2489" dirty="0">
              <a:latin typeface="Times New Roman" pitchFamily="18" charset="0"/>
            </a:endParaRP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dirty="0">
                <a:latin typeface="Times New Roman" pitchFamily="18" charset="0"/>
              </a:rPr>
              <a:t>We need images to be 72 to 100 dpi in their </a:t>
            </a:r>
            <a:r>
              <a:rPr lang="en-US" altLang="en-US" sz="2489" u="sng" dirty="0">
                <a:latin typeface="Times New Roman" pitchFamily="18" charset="0"/>
              </a:rPr>
              <a:t>final size</a:t>
            </a:r>
            <a:r>
              <a:rPr lang="en-US" altLang="en-US" sz="2489" dirty="0">
                <a:latin typeface="Times New Roman" pitchFamily="18" charset="0"/>
              </a:rPr>
              <a:t>, or use a rule of thumb of 2 to 4 megabytes of uncompressed .</a:t>
            </a:r>
            <a:r>
              <a:rPr lang="en-US" altLang="en-US" sz="2489" dirty="0" err="1">
                <a:latin typeface="Times New Roman" pitchFamily="18" charset="0"/>
              </a:rPr>
              <a:t>tif</a:t>
            </a:r>
            <a:r>
              <a:rPr lang="en-US" altLang="en-US" sz="2489" dirty="0">
                <a:latin typeface="Times New Roman" pitchFamily="18" charset="0"/>
              </a:rPr>
              <a:t> file per square foot of image. For instance, a 3x5 photo that will be 6x10 in size on the final poster should be scanned at 200 dpi. </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dirty="0">
                <a:latin typeface="Times New Roman" pitchFamily="18" charset="0"/>
              </a:rPr>
              <a:t>We prefer that you import </a:t>
            </a:r>
            <a:r>
              <a:rPr lang="en-US" altLang="en-US" sz="2489" dirty="0" err="1">
                <a:latin typeface="Times New Roman" pitchFamily="18" charset="0"/>
              </a:rPr>
              <a:t>tif</a:t>
            </a:r>
            <a:r>
              <a:rPr lang="en-US" altLang="en-US" sz="2489"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b="1" dirty="0">
                <a:latin typeface="Times New Roman" pitchFamily="18" charset="0"/>
              </a:rPr>
              <a:t>Preview: </a:t>
            </a:r>
            <a:r>
              <a:rPr lang="en-US" altLang="en-US" sz="2489" dirty="0">
                <a:latin typeface="Times New Roman" pitchFamily="18" charset="0"/>
              </a:rPr>
              <a:t>To see your in poster in actual  size, go to view-zoom-100%. Posters to be printed at 200% need to be viewed at 200%.</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b="1" dirty="0">
                <a:latin typeface="Times New Roman" pitchFamily="18" charset="0"/>
              </a:rPr>
              <a:t>Feedback:</a:t>
            </a:r>
            <a:r>
              <a:rPr lang="en-US" altLang="en-US" sz="2489" dirty="0">
                <a:latin typeface="Times New Roman" pitchFamily="18" charset="0"/>
              </a:rPr>
              <a:t> If you have comments about how this template worked for you, email to sales@megaprint.com.  </a:t>
            </a:r>
          </a:p>
          <a:p>
            <a:pPr eaLnBrk="0" hangingPunct="0">
              <a:lnSpc>
                <a:spcPct val="85000"/>
              </a:lnSpc>
            </a:pPr>
            <a:endParaRPr lang="en-US" altLang="en-US" sz="2489" dirty="0">
              <a:latin typeface="Times New Roman" pitchFamily="18" charset="0"/>
            </a:endParaRPr>
          </a:p>
          <a:p>
            <a:pPr eaLnBrk="0" hangingPunct="0">
              <a:lnSpc>
                <a:spcPct val="85000"/>
              </a:lnSpc>
            </a:pPr>
            <a:r>
              <a:rPr lang="en-US" altLang="en-US" sz="2489" dirty="0">
                <a:latin typeface="Times New Roman" pitchFamily="18" charset="0"/>
              </a:rPr>
              <a:t>We listen! Call us at 800-590-7850 if we can help.</a:t>
            </a:r>
            <a:endParaRPr lang="en-US" altLang="en-US" sz="2489" b="1" dirty="0">
              <a:latin typeface="Times New Roman" pitchFamily="18" charset="0"/>
            </a:endParaRPr>
          </a:p>
        </p:txBody>
      </p:sp>
      <p:sp>
        <p:nvSpPr>
          <p:cNvPr id="2099" name="Text Box 51"/>
          <p:cNvSpPr txBox="1">
            <a:spLocks noChangeArrowheads="1"/>
          </p:cNvSpPr>
          <p:nvPr/>
        </p:nvSpPr>
        <p:spPr bwMode="auto">
          <a:xfrm>
            <a:off x="10676467" y="5576712"/>
            <a:ext cx="7696200" cy="1268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7645" b="1" dirty="0"/>
              <a:t>Methods</a:t>
            </a:r>
          </a:p>
        </p:txBody>
      </p:sp>
      <p:sp>
        <p:nvSpPr>
          <p:cNvPr id="2100" name="Text Box 52"/>
          <p:cNvSpPr txBox="1">
            <a:spLocks noChangeArrowheads="1"/>
          </p:cNvSpPr>
          <p:nvPr/>
        </p:nvSpPr>
        <p:spPr bwMode="auto">
          <a:xfrm>
            <a:off x="29353934" y="5576712"/>
            <a:ext cx="7797800" cy="1268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7645" b="1" dirty="0"/>
              <a:t>Conclusions</a:t>
            </a:r>
          </a:p>
        </p:txBody>
      </p:sp>
      <p:sp>
        <p:nvSpPr>
          <p:cNvPr id="2101" name="AutoShape 53"/>
          <p:cNvSpPr>
            <a:spLocks noChangeArrowheads="1"/>
          </p:cNvSpPr>
          <p:nvPr/>
        </p:nvSpPr>
        <p:spPr bwMode="auto">
          <a:xfrm>
            <a:off x="640080" y="338667"/>
            <a:ext cx="37124640" cy="46736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endParaRPr lang="en-US" altLang="en-US" sz="7645">
              <a:solidFill>
                <a:schemeClr val="bg1"/>
              </a:solidFill>
            </a:endParaRPr>
          </a:p>
        </p:txBody>
      </p:sp>
      <p:sp>
        <p:nvSpPr>
          <p:cNvPr id="2102" name="Text Box 54"/>
          <p:cNvSpPr txBox="1">
            <a:spLocks noChangeArrowheads="1"/>
          </p:cNvSpPr>
          <p:nvPr/>
        </p:nvSpPr>
        <p:spPr bwMode="auto">
          <a:xfrm>
            <a:off x="3308774" y="880534"/>
            <a:ext cx="31875589" cy="3635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11111" b="1" dirty="0"/>
              <a:t>Title of the Research Study</a:t>
            </a:r>
          </a:p>
          <a:p>
            <a:pPr algn="ctr"/>
            <a:r>
              <a:rPr lang="en-US" altLang="en-US" sz="7645" b="1" dirty="0"/>
              <a:t>PEOPLE WHO DID THE STUDY</a:t>
            </a:r>
          </a:p>
          <a:p>
            <a:pPr algn="ctr"/>
            <a:r>
              <a:rPr lang="en-US" altLang="en-US" sz="4267" b="1" i="1" dirty="0"/>
              <a:t>UNIVERSITIES AND/OR  HOSPITALS THEY ARE AFFILIATED WITH</a:t>
            </a:r>
            <a:endParaRPr lang="en-US" altLang="en-US" sz="7645" dirty="0"/>
          </a:p>
        </p:txBody>
      </p:sp>
      <p:sp>
        <p:nvSpPr>
          <p:cNvPr id="2103" name="Text Box 55"/>
          <p:cNvSpPr txBox="1">
            <a:spLocks noChangeArrowheads="1"/>
          </p:cNvSpPr>
          <p:nvPr/>
        </p:nvSpPr>
        <p:spPr bwMode="auto">
          <a:xfrm>
            <a:off x="1426351" y="1964267"/>
            <a:ext cx="3251200" cy="1843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7645" b="1" dirty="0"/>
              <a:t>Logo</a:t>
            </a:r>
          </a:p>
          <a:p>
            <a:pPr algn="ctr">
              <a:spcBef>
                <a:spcPct val="50000"/>
              </a:spcBef>
            </a:pPr>
            <a:endParaRPr lang="en-US" altLang="en-US" sz="2489" dirty="0">
              <a:solidFill>
                <a:srgbClr val="FF0000"/>
              </a:solidFill>
            </a:endParaRPr>
          </a:p>
        </p:txBody>
      </p:sp>
      <p:sp>
        <p:nvSpPr>
          <p:cNvPr id="2104" name="Text Box 56"/>
          <p:cNvSpPr txBox="1">
            <a:spLocks noChangeArrowheads="1"/>
          </p:cNvSpPr>
          <p:nvPr/>
        </p:nvSpPr>
        <p:spPr bwMode="auto">
          <a:xfrm>
            <a:off x="10789356" y="18460156"/>
            <a:ext cx="7382933" cy="98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5778" b="1" i="1"/>
              <a:t>Figure #1</a:t>
            </a:r>
          </a:p>
        </p:txBody>
      </p:sp>
      <p:sp>
        <p:nvSpPr>
          <p:cNvPr id="2105" name="Text Box 57"/>
          <p:cNvSpPr txBox="1">
            <a:spLocks noChangeArrowheads="1"/>
          </p:cNvSpPr>
          <p:nvPr/>
        </p:nvSpPr>
        <p:spPr bwMode="auto">
          <a:xfrm>
            <a:off x="20100431" y="18575867"/>
            <a:ext cx="7382933" cy="98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5778" b="1" i="1"/>
              <a:t>Figure #2</a:t>
            </a:r>
          </a:p>
        </p:txBody>
      </p:sp>
      <p:sp>
        <p:nvSpPr>
          <p:cNvPr id="2106" name="AutoShape 58"/>
          <p:cNvSpPr>
            <a:spLocks noChangeArrowheads="1"/>
          </p:cNvSpPr>
          <p:nvPr/>
        </p:nvSpPr>
        <p:spPr bwMode="auto">
          <a:xfrm>
            <a:off x="20107487" y="20184533"/>
            <a:ext cx="7450667" cy="7450667"/>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7645"/>
          </a:p>
        </p:txBody>
      </p:sp>
      <p:sp>
        <p:nvSpPr>
          <p:cNvPr id="2107" name="Text Box 59"/>
          <p:cNvSpPr txBox="1">
            <a:spLocks noChangeArrowheads="1"/>
          </p:cNvSpPr>
          <p:nvPr/>
        </p:nvSpPr>
        <p:spPr bwMode="auto">
          <a:xfrm>
            <a:off x="29574067" y="22098000"/>
            <a:ext cx="7382933" cy="98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5778"/>
              <a:t>Bibliography</a:t>
            </a:r>
          </a:p>
        </p:txBody>
      </p:sp>
      <p:sp>
        <p:nvSpPr>
          <p:cNvPr id="2108" name="Rectangle 60"/>
          <p:cNvSpPr>
            <a:spLocks noChangeArrowheads="1"/>
          </p:cNvSpPr>
          <p:nvPr/>
        </p:nvSpPr>
        <p:spPr bwMode="auto">
          <a:xfrm>
            <a:off x="10721623" y="19981333"/>
            <a:ext cx="7464778" cy="785706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altLang="en-US" sz="3911">
                <a:latin typeface="Times New Roman" pitchFamily="18" charset="0"/>
              </a:rPr>
              <a:t>CHART or PICTURE</a:t>
            </a:r>
          </a:p>
        </p:txBody>
      </p:sp>
      <p:sp>
        <p:nvSpPr>
          <p:cNvPr id="2109" name="Text Box 61"/>
          <p:cNvSpPr txBox="1">
            <a:spLocks noChangeArrowheads="1"/>
          </p:cNvSpPr>
          <p:nvPr/>
        </p:nvSpPr>
        <p:spPr bwMode="auto">
          <a:xfrm>
            <a:off x="10792178" y="7044267"/>
            <a:ext cx="7334956" cy="97894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373" tIns="27186" rIns="54373" bIns="27186">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489">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489">
              <a:latin typeface="Times New Roman" pitchFamily="18" charset="0"/>
            </a:endParaRPr>
          </a:p>
          <a:p>
            <a:pPr eaLnBrk="0" hangingPunct="0">
              <a:lnSpc>
                <a:spcPct val="95000"/>
              </a:lnSpc>
            </a:pPr>
            <a:r>
              <a:rPr lang="en-US" altLang="en-US" sz="2489">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489" b="1">
              <a:latin typeface="Times New Roman" pitchFamily="18" charset="0"/>
            </a:endParaRPr>
          </a:p>
          <a:p>
            <a:pPr eaLnBrk="0" hangingPunct="0"/>
            <a:endParaRPr lang="en-US" altLang="en-US" sz="1778">
              <a:latin typeface="Times New Roman" pitchFamily="18" charset="0"/>
            </a:endParaRPr>
          </a:p>
        </p:txBody>
      </p:sp>
      <p:sp>
        <p:nvSpPr>
          <p:cNvPr id="2110" name="Text Box 62"/>
          <p:cNvSpPr txBox="1">
            <a:spLocks noChangeArrowheads="1"/>
          </p:cNvSpPr>
          <p:nvPr/>
        </p:nvSpPr>
        <p:spPr bwMode="auto">
          <a:xfrm>
            <a:off x="29722234" y="23317200"/>
            <a:ext cx="7150100" cy="47853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373" tIns="27186" rIns="54373" bIns="27186">
            <a:spAutoFit/>
          </a:bodyPr>
          <a:lstStyle>
            <a:lvl1pPr marL="342900" indent="-342900" algn="l" defTabSz="612775">
              <a:defRPr>
                <a:solidFill>
                  <a:schemeClr val="tx1"/>
                </a:solidFill>
                <a:latin typeface="Arial" charset="0"/>
              </a:defRPr>
            </a:lvl1pPr>
            <a:lvl2pPr marL="649288" indent="-342900" algn="l" defTabSz="612775">
              <a:defRPr>
                <a:solidFill>
                  <a:schemeClr val="tx1"/>
                </a:solidFill>
                <a:latin typeface="Arial" charset="0"/>
              </a:defRPr>
            </a:lvl2pPr>
            <a:lvl3pPr marL="955675" indent="-342900" algn="l" defTabSz="612775">
              <a:defRPr>
                <a:solidFill>
                  <a:schemeClr val="tx1"/>
                </a:solidFill>
                <a:latin typeface="Arial" charset="0"/>
              </a:defRPr>
            </a:lvl3pPr>
            <a:lvl4pPr marL="1258888" indent="-342900" algn="l" defTabSz="612775">
              <a:defRPr>
                <a:solidFill>
                  <a:schemeClr val="tx1"/>
                </a:solidFill>
                <a:latin typeface="Arial" charset="0"/>
              </a:defRPr>
            </a:lvl4pPr>
            <a:lvl5pPr marL="1565275" indent="-342900" algn="l" defTabSz="612775">
              <a:defRPr>
                <a:solidFill>
                  <a:schemeClr val="tx1"/>
                </a:solidFill>
                <a:latin typeface="Arial" charset="0"/>
              </a:defRPr>
            </a:lvl5pPr>
            <a:lvl6pPr marL="2022475" indent="-342900" defTabSz="612775" fontAlgn="base">
              <a:spcBef>
                <a:spcPct val="0"/>
              </a:spcBef>
              <a:spcAft>
                <a:spcPct val="0"/>
              </a:spcAft>
              <a:defRPr>
                <a:solidFill>
                  <a:schemeClr val="tx1"/>
                </a:solidFill>
                <a:latin typeface="Arial" charset="0"/>
              </a:defRPr>
            </a:lvl6pPr>
            <a:lvl7pPr marL="2479675" indent="-342900" defTabSz="612775" fontAlgn="base">
              <a:spcBef>
                <a:spcPct val="0"/>
              </a:spcBef>
              <a:spcAft>
                <a:spcPct val="0"/>
              </a:spcAft>
              <a:defRPr>
                <a:solidFill>
                  <a:schemeClr val="tx1"/>
                </a:solidFill>
                <a:latin typeface="Arial" charset="0"/>
              </a:defRPr>
            </a:lvl7pPr>
            <a:lvl8pPr marL="2936875" indent="-342900" defTabSz="612775" fontAlgn="base">
              <a:spcBef>
                <a:spcPct val="0"/>
              </a:spcBef>
              <a:spcAft>
                <a:spcPct val="0"/>
              </a:spcAft>
              <a:defRPr>
                <a:solidFill>
                  <a:schemeClr val="tx1"/>
                </a:solidFill>
                <a:latin typeface="Arial" charset="0"/>
              </a:defRPr>
            </a:lvl8pPr>
            <a:lvl9pPr marL="3394075" indent="-342900" defTabSz="612775"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489" b="1" u="sng">
              <a:latin typeface="Times New Roman" pitchFamily="18" charset="0"/>
            </a:endParaRPr>
          </a:p>
          <a:p>
            <a:pPr eaLnBrk="0" hangingPunct="0">
              <a:lnSpc>
                <a:spcPct val="95000"/>
              </a:lnSpc>
              <a:buFontTx/>
              <a:buAutoNum type="arabicPeriod"/>
            </a:pPr>
            <a:r>
              <a:rPr lang="en-US" altLang="en-US" sz="2489"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489"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489"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489"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489" b="1">
              <a:latin typeface="Times New Roman" pitchFamily="18" charset="0"/>
            </a:endParaRPr>
          </a:p>
        </p:txBody>
      </p:sp>
      <p:sp>
        <p:nvSpPr>
          <p:cNvPr id="2111" name="Text Box 63"/>
          <p:cNvSpPr txBox="1">
            <a:spLocks noChangeArrowheads="1"/>
          </p:cNvSpPr>
          <p:nvPr/>
        </p:nvSpPr>
        <p:spPr bwMode="auto">
          <a:xfrm>
            <a:off x="20100431" y="7035800"/>
            <a:ext cx="7461956" cy="94118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373" tIns="27186" rIns="54373" bIns="27186">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489">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489">
              <a:latin typeface="Times New Roman" pitchFamily="18" charset="0"/>
            </a:endParaRPr>
          </a:p>
          <a:p>
            <a:pPr eaLnBrk="0" hangingPunct="0">
              <a:lnSpc>
                <a:spcPct val="95000"/>
              </a:lnSpc>
            </a:pPr>
            <a:r>
              <a:rPr lang="en-US" altLang="en-US" sz="2489">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489" b="1">
              <a:latin typeface="Times New Roman" pitchFamily="18" charset="0"/>
            </a:endParaRPr>
          </a:p>
          <a:p>
            <a:pPr eaLnBrk="0" hangingPunct="0">
              <a:lnSpc>
                <a:spcPct val="95000"/>
              </a:lnSpc>
            </a:pPr>
            <a:endParaRPr lang="en-US" altLang="en-US" sz="1778">
              <a:latin typeface="Times New Roman" pitchFamily="18" charset="0"/>
            </a:endParaRPr>
          </a:p>
        </p:txBody>
      </p:sp>
      <p:sp>
        <p:nvSpPr>
          <p:cNvPr id="2112" name="Text Box 64"/>
          <p:cNvSpPr txBox="1">
            <a:spLocks noChangeArrowheads="1"/>
          </p:cNvSpPr>
          <p:nvPr/>
        </p:nvSpPr>
        <p:spPr bwMode="auto">
          <a:xfrm>
            <a:off x="29638978" y="7001934"/>
            <a:ext cx="7343422" cy="94118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373" tIns="27186" rIns="54373" bIns="27186">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489"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489" dirty="0">
              <a:latin typeface="Times New Roman" pitchFamily="18" charset="0"/>
            </a:endParaRPr>
          </a:p>
          <a:p>
            <a:pPr eaLnBrk="0" hangingPunct="0">
              <a:lnSpc>
                <a:spcPct val="95000"/>
              </a:lnSpc>
            </a:pPr>
            <a:r>
              <a:rPr lang="en-US" altLang="en-US" sz="2489"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489" b="1" dirty="0">
              <a:latin typeface="Times New Roman" pitchFamily="18" charset="0"/>
            </a:endParaRPr>
          </a:p>
          <a:p>
            <a:pPr eaLnBrk="0" hangingPunct="0">
              <a:lnSpc>
                <a:spcPct val="95000"/>
              </a:lnSpc>
            </a:pPr>
            <a:endParaRPr lang="en-US" altLang="en-US" sz="1778" dirty="0">
              <a:latin typeface="Times New Roman" pitchFamily="18" charset="0"/>
            </a:endParaRPr>
          </a:p>
        </p:txBody>
      </p:sp>
      <p:sp>
        <p:nvSpPr>
          <p:cNvPr id="2113" name="Text Box 65"/>
          <p:cNvSpPr txBox="1">
            <a:spLocks noChangeArrowheads="1"/>
          </p:cNvSpPr>
          <p:nvPr/>
        </p:nvSpPr>
        <p:spPr bwMode="auto">
          <a:xfrm>
            <a:off x="1552787" y="5571067"/>
            <a:ext cx="7467600" cy="1268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7645" b="1" dirty="0"/>
              <a:t>Introduction</a:t>
            </a:r>
          </a:p>
        </p:txBody>
      </p:sp>
      <p:sp>
        <p:nvSpPr>
          <p:cNvPr id="2114" name="Text Box 66"/>
          <p:cNvSpPr txBox="1">
            <a:spLocks noChangeArrowheads="1"/>
          </p:cNvSpPr>
          <p:nvPr/>
        </p:nvSpPr>
        <p:spPr bwMode="auto">
          <a:xfrm>
            <a:off x="20035520" y="5576712"/>
            <a:ext cx="7620000" cy="1268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7645" b="1" dirty="0"/>
              <a:t>Results</a:t>
            </a:r>
          </a:p>
        </p:txBody>
      </p:sp>
      <p:sp>
        <p:nvSpPr>
          <p:cNvPr id="2115" name="Text Box 67"/>
          <p:cNvSpPr txBox="1">
            <a:spLocks noChangeArrowheads="1"/>
          </p:cNvSpPr>
          <p:nvPr/>
        </p:nvSpPr>
        <p:spPr bwMode="auto">
          <a:xfrm>
            <a:off x="33177622" y="2068689"/>
            <a:ext cx="3251200" cy="1843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7645" b="1" dirty="0"/>
              <a:t>Logo</a:t>
            </a:r>
          </a:p>
          <a:p>
            <a:pPr algn="ctr">
              <a:spcBef>
                <a:spcPct val="50000"/>
              </a:spcBef>
            </a:pPr>
            <a:endParaRPr lang="en-US" altLang="en-US" sz="2489"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608</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Symbol</vt:lpstr>
      <vt:lpstr>Times New Roman</vt:lpstr>
      <vt:lpstr>Default Design</vt:lpstr>
      <vt:lpstr>CorelDRAW</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dc:creator>
  <dc:description>©MegaPrint Inc. 2009</dc:description>
  <cp:lastModifiedBy>Zach Herwerth</cp:lastModifiedBy>
  <cp:revision>27</cp:revision>
  <dcterms:created xsi:type="dcterms:W3CDTF">2008-12-04T00:20:37Z</dcterms:created>
  <dcterms:modified xsi:type="dcterms:W3CDTF">2019-10-03T20:50:01Z</dcterms:modified>
  <cp:category>Research Poster</cp:category>
</cp:coreProperties>
</file>