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0401538" cy="35999738"/>
  <p:notesSz cx="6715125" cy="9239250"/>
  <p:defaultTextStyle>
    <a:defPPr>
      <a:defRPr lang="en-US"/>
    </a:defPPr>
    <a:lvl1pPr algn="ctr" rtl="0" fontAlgn="base">
      <a:spcBef>
        <a:spcPct val="0"/>
      </a:spcBef>
      <a:spcAft>
        <a:spcPct val="0"/>
      </a:spcAft>
      <a:defRPr sz="9600" kern="1200">
        <a:solidFill>
          <a:schemeClr val="tx1"/>
        </a:solidFill>
        <a:latin typeface="Arial" charset="0"/>
        <a:ea typeface="+mn-ea"/>
        <a:cs typeface="+mn-cs"/>
      </a:defRPr>
    </a:lvl1pPr>
    <a:lvl2pPr marL="457200" algn="ctr" rtl="0" fontAlgn="base">
      <a:spcBef>
        <a:spcPct val="0"/>
      </a:spcBef>
      <a:spcAft>
        <a:spcPct val="0"/>
      </a:spcAft>
      <a:defRPr sz="9600" kern="1200">
        <a:solidFill>
          <a:schemeClr val="tx1"/>
        </a:solidFill>
        <a:latin typeface="Arial" charset="0"/>
        <a:ea typeface="+mn-ea"/>
        <a:cs typeface="+mn-cs"/>
      </a:defRPr>
    </a:lvl2pPr>
    <a:lvl3pPr marL="914400" algn="ctr" rtl="0" fontAlgn="base">
      <a:spcBef>
        <a:spcPct val="0"/>
      </a:spcBef>
      <a:spcAft>
        <a:spcPct val="0"/>
      </a:spcAft>
      <a:defRPr sz="9600" kern="1200">
        <a:solidFill>
          <a:schemeClr val="tx1"/>
        </a:solidFill>
        <a:latin typeface="Arial" charset="0"/>
        <a:ea typeface="+mn-ea"/>
        <a:cs typeface="+mn-cs"/>
      </a:defRPr>
    </a:lvl3pPr>
    <a:lvl4pPr marL="1371600" algn="ctr" rtl="0" fontAlgn="base">
      <a:spcBef>
        <a:spcPct val="0"/>
      </a:spcBef>
      <a:spcAft>
        <a:spcPct val="0"/>
      </a:spcAft>
      <a:defRPr sz="9600" kern="1200">
        <a:solidFill>
          <a:schemeClr val="tx1"/>
        </a:solidFill>
        <a:latin typeface="Arial" charset="0"/>
        <a:ea typeface="+mn-ea"/>
        <a:cs typeface="+mn-cs"/>
      </a:defRPr>
    </a:lvl4pPr>
    <a:lvl5pPr marL="1828800" algn="ctr" rtl="0" fontAlgn="base">
      <a:spcBef>
        <a:spcPct val="0"/>
      </a:spcBef>
      <a:spcAft>
        <a:spcPct val="0"/>
      </a:spcAft>
      <a:defRPr sz="9600" kern="1200">
        <a:solidFill>
          <a:schemeClr val="tx1"/>
        </a:solidFill>
        <a:latin typeface="Arial" charset="0"/>
        <a:ea typeface="+mn-ea"/>
        <a:cs typeface="+mn-cs"/>
      </a:defRPr>
    </a:lvl5pPr>
    <a:lvl6pPr marL="2286000" algn="l" defTabSz="914400" rtl="0" eaLnBrk="1" latinLnBrk="0" hangingPunct="1">
      <a:defRPr sz="9600" kern="1200">
        <a:solidFill>
          <a:schemeClr val="tx1"/>
        </a:solidFill>
        <a:latin typeface="Arial" charset="0"/>
        <a:ea typeface="+mn-ea"/>
        <a:cs typeface="+mn-cs"/>
      </a:defRPr>
    </a:lvl6pPr>
    <a:lvl7pPr marL="2743200" algn="l" defTabSz="914400" rtl="0" eaLnBrk="1" latinLnBrk="0" hangingPunct="1">
      <a:defRPr sz="9600" kern="1200">
        <a:solidFill>
          <a:schemeClr val="tx1"/>
        </a:solidFill>
        <a:latin typeface="Arial" charset="0"/>
        <a:ea typeface="+mn-ea"/>
        <a:cs typeface="+mn-cs"/>
      </a:defRPr>
    </a:lvl7pPr>
    <a:lvl8pPr marL="3200400" algn="l" defTabSz="914400" rtl="0" eaLnBrk="1" latinLnBrk="0" hangingPunct="1">
      <a:defRPr sz="9600" kern="1200">
        <a:solidFill>
          <a:schemeClr val="tx1"/>
        </a:solidFill>
        <a:latin typeface="Arial" charset="0"/>
        <a:ea typeface="+mn-ea"/>
        <a:cs typeface="+mn-cs"/>
      </a:defRPr>
    </a:lvl8pPr>
    <a:lvl9pPr marL="3657600" algn="l" defTabSz="914400" rtl="0" eaLnBrk="1" latinLnBrk="0" hangingPunct="1">
      <a:defRPr sz="9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289">
          <p15:clr>
            <a:srgbClr val="A4A3A4"/>
          </p15:clr>
        </p15:guide>
        <p15:guide id="2" orient="horz" pos="22425">
          <p15:clr>
            <a:srgbClr val="A4A3A4"/>
          </p15:clr>
        </p15:guide>
        <p15:guide id="3" orient="horz" pos="2349">
          <p15:clr>
            <a:srgbClr val="A4A3A4"/>
          </p15:clr>
        </p15:guide>
        <p15:guide id="4" pos="158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9" autoAdjust="0"/>
    <p:restoredTop sz="94660"/>
  </p:normalViewPr>
  <p:slideViewPr>
    <p:cSldViewPr snapToGrid="0" showGuides="1">
      <p:cViewPr varScale="1">
        <p:scale>
          <a:sx n="21" d="100"/>
          <a:sy n="21" d="100"/>
        </p:scale>
        <p:origin x="1680" y="18"/>
      </p:cViewPr>
      <p:guideLst>
        <p:guide orient="horz" pos="5289"/>
        <p:guide orient="horz" pos="22425"/>
        <p:guide orient="horz" pos="2349"/>
        <p:guide pos="1587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931863" y="692150"/>
            <a:ext cx="48529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8F64AA5-5A0D-456F-8AB4-ECE9208990E0}" type="slidenum">
              <a:rPr lang="en-US" altLang="en-US"/>
              <a:pPr>
                <a:defRPr/>
              </a:pPr>
              <a:t>‹#›</a:t>
            </a:fld>
            <a:endParaRPr lang="en-US" altLang="en-US"/>
          </a:p>
        </p:txBody>
      </p:sp>
    </p:spTree>
    <p:extLst>
      <p:ext uri="{BB962C8B-B14F-4D97-AF65-F5344CB8AC3E}">
        <p14:creationId xmlns:p14="http://schemas.microsoft.com/office/powerpoint/2010/main" val="2988076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fld id="{2D2DCC4E-AF26-4184-ACB8-3F61D0E86D2A}"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9838" y="11183938"/>
            <a:ext cx="42841862" cy="77152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7559675" y="20399375"/>
            <a:ext cx="35282188"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39786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2519363" y="8399463"/>
            <a:ext cx="45362812" cy="23758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0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542663" y="1441450"/>
            <a:ext cx="11339512" cy="307165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519363" y="1441450"/>
            <a:ext cx="33870900" cy="307165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497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519363" y="8399463"/>
            <a:ext cx="45362812" cy="23758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7246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1450" y="23133050"/>
            <a:ext cx="42841863" cy="715010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981450" y="15257463"/>
            <a:ext cx="42841863"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45599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519363" y="8399463"/>
            <a:ext cx="22604412"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276175" y="8399463"/>
            <a:ext cx="226060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866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19363" y="8058150"/>
            <a:ext cx="22269450"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19363" y="11417300"/>
            <a:ext cx="22269450"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5603200" y="8058150"/>
            <a:ext cx="2227897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5603200" y="11417300"/>
            <a:ext cx="2227897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837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2268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78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33513"/>
            <a:ext cx="16583025" cy="60991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9705638" y="1433513"/>
            <a:ext cx="28176537"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19363" y="7532688"/>
            <a:ext cx="16583025"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9408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9013" y="25199975"/>
            <a:ext cx="30240287" cy="2974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9013" y="3216275"/>
            <a:ext cx="30240287"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9879013" y="28174950"/>
            <a:ext cx="30240287"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6934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44750748" y="35324794"/>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47983248" y="35247958"/>
            <a:ext cx="1975669" cy="292388"/>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0" y="35876627"/>
            <a:ext cx="461986" cy="123111"/>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38713" rtl="0" eaLnBrk="0" fontAlgn="base" hangingPunct="0">
        <a:spcBef>
          <a:spcPct val="0"/>
        </a:spcBef>
        <a:spcAft>
          <a:spcPct val="0"/>
        </a:spcAft>
        <a:defRPr sz="23700">
          <a:solidFill>
            <a:schemeClr val="tx2"/>
          </a:solidFill>
          <a:latin typeface="+mj-lt"/>
          <a:ea typeface="+mj-ea"/>
          <a:cs typeface="+mj-cs"/>
        </a:defRPr>
      </a:lvl1pPr>
      <a:lvl2pPr algn="ctr" defTabSz="4938713" rtl="0" eaLnBrk="0" fontAlgn="base" hangingPunct="0">
        <a:spcBef>
          <a:spcPct val="0"/>
        </a:spcBef>
        <a:spcAft>
          <a:spcPct val="0"/>
        </a:spcAft>
        <a:defRPr sz="23700">
          <a:solidFill>
            <a:schemeClr val="tx2"/>
          </a:solidFill>
          <a:latin typeface="Arial" charset="0"/>
        </a:defRPr>
      </a:lvl2pPr>
      <a:lvl3pPr algn="ctr" defTabSz="4938713" rtl="0" eaLnBrk="0" fontAlgn="base" hangingPunct="0">
        <a:spcBef>
          <a:spcPct val="0"/>
        </a:spcBef>
        <a:spcAft>
          <a:spcPct val="0"/>
        </a:spcAft>
        <a:defRPr sz="23700">
          <a:solidFill>
            <a:schemeClr val="tx2"/>
          </a:solidFill>
          <a:latin typeface="Arial" charset="0"/>
        </a:defRPr>
      </a:lvl3pPr>
      <a:lvl4pPr algn="ctr" defTabSz="4938713" rtl="0" eaLnBrk="0" fontAlgn="base" hangingPunct="0">
        <a:spcBef>
          <a:spcPct val="0"/>
        </a:spcBef>
        <a:spcAft>
          <a:spcPct val="0"/>
        </a:spcAft>
        <a:defRPr sz="23700">
          <a:solidFill>
            <a:schemeClr val="tx2"/>
          </a:solidFill>
          <a:latin typeface="Arial" charset="0"/>
        </a:defRPr>
      </a:lvl4pPr>
      <a:lvl5pPr algn="ctr" defTabSz="4938713" rtl="0" eaLnBrk="0" fontAlgn="base" hangingPunct="0">
        <a:spcBef>
          <a:spcPct val="0"/>
        </a:spcBef>
        <a:spcAft>
          <a:spcPct val="0"/>
        </a:spcAft>
        <a:defRPr sz="23700">
          <a:solidFill>
            <a:schemeClr val="tx2"/>
          </a:solidFill>
          <a:latin typeface="Arial" charset="0"/>
        </a:defRPr>
      </a:lvl5pPr>
      <a:lvl6pPr marL="457200" algn="ctr" defTabSz="4938713" rtl="0" fontAlgn="base">
        <a:spcBef>
          <a:spcPct val="0"/>
        </a:spcBef>
        <a:spcAft>
          <a:spcPct val="0"/>
        </a:spcAft>
        <a:defRPr sz="23700">
          <a:solidFill>
            <a:schemeClr val="tx2"/>
          </a:solidFill>
          <a:latin typeface="Arial" charset="0"/>
        </a:defRPr>
      </a:lvl6pPr>
      <a:lvl7pPr marL="914400" algn="ctr" defTabSz="4938713" rtl="0" fontAlgn="base">
        <a:spcBef>
          <a:spcPct val="0"/>
        </a:spcBef>
        <a:spcAft>
          <a:spcPct val="0"/>
        </a:spcAft>
        <a:defRPr sz="23700">
          <a:solidFill>
            <a:schemeClr val="tx2"/>
          </a:solidFill>
          <a:latin typeface="Arial" charset="0"/>
        </a:defRPr>
      </a:lvl7pPr>
      <a:lvl8pPr marL="1371600" algn="ctr" defTabSz="4938713" rtl="0" fontAlgn="base">
        <a:spcBef>
          <a:spcPct val="0"/>
        </a:spcBef>
        <a:spcAft>
          <a:spcPct val="0"/>
        </a:spcAft>
        <a:defRPr sz="23700">
          <a:solidFill>
            <a:schemeClr val="tx2"/>
          </a:solidFill>
          <a:latin typeface="Arial" charset="0"/>
        </a:defRPr>
      </a:lvl8pPr>
      <a:lvl9pPr marL="1828800" algn="ctr" defTabSz="4938713" rtl="0" fontAlgn="base">
        <a:spcBef>
          <a:spcPct val="0"/>
        </a:spcBef>
        <a:spcAft>
          <a:spcPct val="0"/>
        </a:spcAft>
        <a:defRPr sz="23700">
          <a:solidFill>
            <a:schemeClr val="tx2"/>
          </a:solidFill>
          <a:latin typeface="Arial" charset="0"/>
        </a:defRPr>
      </a:lvl9pPr>
    </p:titleStyle>
    <p:bodyStyle>
      <a:lvl1pPr marL="1852613" indent="-1852613" algn="l" defTabSz="4938713" rtl="0" eaLnBrk="0" fontAlgn="base" hangingPunct="0">
        <a:spcBef>
          <a:spcPct val="20000"/>
        </a:spcBef>
        <a:spcAft>
          <a:spcPct val="0"/>
        </a:spcAft>
        <a:buChar char="•"/>
        <a:defRPr sz="17200">
          <a:solidFill>
            <a:schemeClr val="tx1"/>
          </a:solidFill>
          <a:latin typeface="+mn-lt"/>
          <a:ea typeface="+mn-ea"/>
          <a:cs typeface="+mn-cs"/>
        </a:defRPr>
      </a:lvl1pPr>
      <a:lvl2pPr marL="4011613" indent="-1544638" algn="l" defTabSz="4938713" rtl="0" eaLnBrk="0" fontAlgn="base" hangingPunct="0">
        <a:spcBef>
          <a:spcPct val="20000"/>
        </a:spcBef>
        <a:spcAft>
          <a:spcPct val="0"/>
        </a:spcAft>
        <a:buChar char="–"/>
        <a:defRPr sz="15000">
          <a:solidFill>
            <a:schemeClr val="tx1"/>
          </a:solidFill>
          <a:latin typeface="+mn-lt"/>
        </a:defRPr>
      </a:lvl2pPr>
      <a:lvl3pPr marL="6170613" indent="-1231900" algn="l" defTabSz="4938713" rtl="0" eaLnBrk="0" fontAlgn="base" hangingPunct="0">
        <a:spcBef>
          <a:spcPct val="20000"/>
        </a:spcBef>
        <a:spcAft>
          <a:spcPct val="0"/>
        </a:spcAft>
        <a:buChar char="•"/>
        <a:defRPr sz="13000">
          <a:solidFill>
            <a:schemeClr val="tx1"/>
          </a:solidFill>
          <a:latin typeface="+mn-lt"/>
        </a:defRPr>
      </a:lvl3pPr>
      <a:lvl4pPr marL="8637588" indent="-1231900" algn="l" defTabSz="4938713" rtl="0" eaLnBrk="0" fontAlgn="base" hangingPunct="0">
        <a:spcBef>
          <a:spcPct val="20000"/>
        </a:spcBef>
        <a:spcAft>
          <a:spcPct val="0"/>
        </a:spcAft>
        <a:buChar char="–"/>
        <a:defRPr sz="10700">
          <a:solidFill>
            <a:schemeClr val="tx1"/>
          </a:solidFill>
          <a:latin typeface="+mn-lt"/>
        </a:defRPr>
      </a:lvl4pPr>
      <a:lvl5pPr marL="11109325" indent="-1235075" algn="l" defTabSz="4938713" rtl="0" eaLnBrk="0" fontAlgn="base" hangingPunct="0">
        <a:spcBef>
          <a:spcPct val="20000"/>
        </a:spcBef>
        <a:spcAft>
          <a:spcPct val="0"/>
        </a:spcAft>
        <a:buChar char="»"/>
        <a:defRPr sz="10700">
          <a:solidFill>
            <a:schemeClr val="tx1"/>
          </a:solidFill>
          <a:latin typeface="+mn-lt"/>
        </a:defRPr>
      </a:lvl5pPr>
      <a:lvl6pPr marL="11566525" indent="-1235075" algn="l" defTabSz="4938713" rtl="0" fontAlgn="base">
        <a:spcBef>
          <a:spcPct val="20000"/>
        </a:spcBef>
        <a:spcAft>
          <a:spcPct val="0"/>
        </a:spcAft>
        <a:buChar char="»"/>
        <a:defRPr sz="10700">
          <a:solidFill>
            <a:schemeClr val="tx1"/>
          </a:solidFill>
          <a:latin typeface="+mn-lt"/>
        </a:defRPr>
      </a:lvl6pPr>
      <a:lvl7pPr marL="12023725" indent="-1235075" algn="l" defTabSz="4938713" rtl="0" fontAlgn="base">
        <a:spcBef>
          <a:spcPct val="20000"/>
        </a:spcBef>
        <a:spcAft>
          <a:spcPct val="0"/>
        </a:spcAft>
        <a:buChar char="»"/>
        <a:defRPr sz="10700">
          <a:solidFill>
            <a:schemeClr val="tx1"/>
          </a:solidFill>
          <a:latin typeface="+mn-lt"/>
        </a:defRPr>
      </a:lvl7pPr>
      <a:lvl8pPr marL="12480925" indent="-1235075" algn="l" defTabSz="4938713" rtl="0" fontAlgn="base">
        <a:spcBef>
          <a:spcPct val="20000"/>
        </a:spcBef>
        <a:spcAft>
          <a:spcPct val="0"/>
        </a:spcAft>
        <a:buChar char="»"/>
        <a:defRPr sz="10700">
          <a:solidFill>
            <a:schemeClr val="tx1"/>
          </a:solidFill>
          <a:latin typeface="+mn-lt"/>
        </a:defRPr>
      </a:lvl8pPr>
      <a:lvl9pPr marL="12938125" indent="-1235075" algn="l" defTabSz="4938713" rtl="0" fontAlgn="base">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37714238" y="6665913"/>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13038138" y="6665913"/>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2" name="AutoShape 31"/>
          <p:cNvSpPr>
            <a:spLocks noChangeArrowheads="1"/>
          </p:cNvSpPr>
          <p:nvPr/>
        </p:nvSpPr>
        <p:spPr bwMode="auto">
          <a:xfrm>
            <a:off x="25376188" y="6665913"/>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3" name="AutoShape 4"/>
          <p:cNvSpPr>
            <a:spLocks noChangeArrowheads="1"/>
          </p:cNvSpPr>
          <p:nvPr/>
        </p:nvSpPr>
        <p:spPr bwMode="auto">
          <a:xfrm>
            <a:off x="700088" y="6665913"/>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4" name="Text Box 9"/>
          <p:cNvSpPr txBox="1">
            <a:spLocks noChangeArrowheads="1"/>
          </p:cNvSpPr>
          <p:nvPr/>
        </p:nvSpPr>
        <p:spPr bwMode="auto">
          <a:xfrm>
            <a:off x="1035050" y="9621838"/>
            <a:ext cx="11229975" cy="2489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algn="l">
              <a:lnSpc>
                <a:spcPct val="95000"/>
              </a:lnSpc>
            </a:pPr>
            <a:r>
              <a:rPr lang="en-US" altLang="en-US" sz="3000">
                <a:latin typeface="Times New Roman" pitchFamily="18" charset="0"/>
              </a:rPr>
              <a:t>We hope you find this template useful! This one is set up to yield a 100x140 centimeter horizontal poster.</a:t>
            </a:r>
          </a:p>
          <a:p>
            <a:pPr algn="l">
              <a:lnSpc>
                <a:spcPct val="95000"/>
              </a:lnSpc>
            </a:pPr>
            <a:endParaRPr lang="en-US" altLang="en-US" sz="3000">
              <a:latin typeface="Times New Roman" pitchFamily="18" charset="0"/>
            </a:endParaRPr>
          </a:p>
          <a:p>
            <a:pPr algn="l">
              <a:lnSpc>
                <a:spcPct val="95000"/>
              </a:lnSpc>
            </a:pPr>
            <a:r>
              <a:rPr lang="en-US" altLang="en-US" sz="30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3000">
              <a:latin typeface="Times New Roman" pitchFamily="18" charset="0"/>
            </a:endParaRPr>
          </a:p>
          <a:p>
            <a:pPr algn="l">
              <a:lnSpc>
                <a:spcPct val="95000"/>
              </a:lnSpc>
            </a:pPr>
            <a:r>
              <a:rPr lang="en-US" altLang="en-US" sz="30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3000">
              <a:latin typeface="Times New Roman" pitchFamily="18" charset="0"/>
            </a:endParaRPr>
          </a:p>
          <a:p>
            <a:pPr algn="l">
              <a:lnSpc>
                <a:spcPct val="95000"/>
              </a:lnSpc>
            </a:pPr>
            <a:r>
              <a:rPr lang="en-US" altLang="en-US" sz="30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3000">
              <a:latin typeface="Times New Roman" pitchFamily="18" charset="0"/>
            </a:endParaRPr>
          </a:p>
          <a:p>
            <a:pPr algn="l">
              <a:lnSpc>
                <a:spcPct val="95000"/>
              </a:lnSpc>
            </a:pPr>
            <a:r>
              <a:rPr lang="en-US" altLang="en-US" sz="3000" b="1">
                <a:latin typeface="Times New Roman" pitchFamily="18" charset="0"/>
              </a:rPr>
              <a:t>How to bring things in from Excel® and Word®</a:t>
            </a:r>
            <a:endParaRPr lang="en-US" altLang="en-US" sz="3000">
              <a:latin typeface="Times New Roman" pitchFamily="18" charset="0"/>
            </a:endParaRPr>
          </a:p>
          <a:p>
            <a:pPr algn="l">
              <a:lnSpc>
                <a:spcPct val="95000"/>
              </a:lnSpc>
            </a:pPr>
            <a:endParaRPr lang="en-US" altLang="en-US" sz="3000">
              <a:latin typeface="Times New Roman" pitchFamily="18" charset="0"/>
            </a:endParaRPr>
          </a:p>
          <a:p>
            <a:pPr algn="l">
              <a:lnSpc>
                <a:spcPct val="95000"/>
              </a:lnSpc>
            </a:pPr>
            <a:r>
              <a:rPr lang="en-US" altLang="en-US" sz="3000" b="1">
                <a:latin typeface="Times New Roman" pitchFamily="18" charset="0"/>
              </a:rPr>
              <a:t>Excel</a:t>
            </a:r>
            <a:r>
              <a:rPr lang="en-US" altLang="en-US" sz="3000">
                <a:latin typeface="Times New Roman" pitchFamily="18" charset="0"/>
              </a:rPr>
              <a:t>- select the chart, hit edit-copy, and then edit-paste into PowerPoint®. The chart can then be stretched to fit as required. If you need to edit parts of the chart, it can be ungrouped. </a:t>
            </a:r>
            <a:r>
              <a:rPr lang="en-US" altLang="en-US" sz="3000" b="1" i="1" u="sng">
                <a:latin typeface="Times New Roman" pitchFamily="18" charset="0"/>
              </a:rPr>
              <a:t>Watch out</a:t>
            </a:r>
            <a:r>
              <a:rPr lang="en-US" altLang="en-US" sz="30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3000">
              <a:latin typeface="Times New Roman" pitchFamily="18" charset="0"/>
            </a:endParaRPr>
          </a:p>
          <a:p>
            <a:pPr algn="l">
              <a:lnSpc>
                <a:spcPct val="95000"/>
              </a:lnSpc>
            </a:pPr>
            <a:r>
              <a:rPr lang="en-US" altLang="en-US" sz="3000" b="1">
                <a:latin typeface="Times New Roman" pitchFamily="18" charset="0"/>
              </a:rPr>
              <a:t>Word</a:t>
            </a:r>
            <a:r>
              <a:rPr lang="en-US" altLang="en-US" sz="30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3000" b="1">
              <a:latin typeface="Times New Roman" pitchFamily="18" charset="0"/>
            </a:endParaRPr>
          </a:p>
          <a:p>
            <a:pPr algn="l">
              <a:lnSpc>
                <a:spcPct val="95000"/>
              </a:lnSpc>
            </a:pPr>
            <a:r>
              <a:rPr lang="en-US" altLang="en-US" sz="3000" b="1">
                <a:latin typeface="Times New Roman" pitchFamily="18" charset="0"/>
              </a:rPr>
              <a:t>Scans</a:t>
            </a:r>
            <a:endParaRPr lang="en-US" altLang="en-US" sz="3000">
              <a:latin typeface="Times New Roman" pitchFamily="18" charset="0"/>
            </a:endParaRPr>
          </a:p>
          <a:p>
            <a:pPr algn="l">
              <a:lnSpc>
                <a:spcPct val="95000"/>
              </a:lnSpc>
            </a:pPr>
            <a:endParaRPr lang="en-US" altLang="en-US" sz="3000">
              <a:latin typeface="Times New Roman" pitchFamily="18" charset="0"/>
            </a:endParaRPr>
          </a:p>
          <a:p>
            <a:pPr algn="l">
              <a:lnSpc>
                <a:spcPct val="95000"/>
              </a:lnSpc>
            </a:pPr>
            <a:r>
              <a:rPr lang="en-US" altLang="en-US" sz="3000">
                <a:latin typeface="Times New Roman" pitchFamily="18" charset="0"/>
              </a:rPr>
              <a:t>We need images to be 72 to 100 dpi in their </a:t>
            </a:r>
            <a:r>
              <a:rPr lang="en-US" altLang="en-US" sz="3000" u="sng">
                <a:latin typeface="Times New Roman" pitchFamily="18" charset="0"/>
              </a:rPr>
              <a:t>final size</a:t>
            </a:r>
            <a:r>
              <a:rPr lang="en-US" altLang="en-US" sz="30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3000">
              <a:latin typeface="Times New Roman" pitchFamily="18" charset="0"/>
            </a:endParaRPr>
          </a:p>
          <a:p>
            <a:pPr algn="l">
              <a:lnSpc>
                <a:spcPct val="95000"/>
              </a:lnSpc>
            </a:pPr>
            <a:r>
              <a:rPr lang="en-US" altLang="en-US" sz="30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3000">
              <a:latin typeface="Times New Roman" pitchFamily="18" charset="0"/>
            </a:endParaRPr>
          </a:p>
          <a:p>
            <a:pPr algn="l">
              <a:lnSpc>
                <a:spcPct val="95000"/>
              </a:lnSpc>
            </a:pPr>
            <a:r>
              <a:rPr lang="en-US" altLang="en-US" sz="3000" b="1">
                <a:latin typeface="Times New Roman" pitchFamily="18" charset="0"/>
              </a:rPr>
              <a:t>Preview: </a:t>
            </a:r>
            <a:r>
              <a:rPr lang="en-US" altLang="en-US" sz="3000">
                <a:latin typeface="Times New Roman" pitchFamily="18" charset="0"/>
              </a:rPr>
              <a:t>To see your in poster in actual  size, go to view-zoom-100%. Posters to be printed at 200% need to be viewed at 200%.</a:t>
            </a:r>
          </a:p>
          <a:p>
            <a:pPr algn="l">
              <a:lnSpc>
                <a:spcPct val="95000"/>
              </a:lnSpc>
            </a:pPr>
            <a:endParaRPr lang="en-US" altLang="en-US" sz="3000">
              <a:latin typeface="Times New Roman" pitchFamily="18" charset="0"/>
            </a:endParaRPr>
          </a:p>
          <a:p>
            <a:pPr algn="l">
              <a:lnSpc>
                <a:spcPct val="95000"/>
              </a:lnSpc>
            </a:pPr>
            <a:r>
              <a:rPr lang="en-US" altLang="en-US" sz="3000" b="1">
                <a:latin typeface="Times New Roman" pitchFamily="18" charset="0"/>
              </a:rPr>
              <a:t>Feedback:</a:t>
            </a:r>
            <a:r>
              <a:rPr lang="en-US" altLang="en-US" sz="3000">
                <a:latin typeface="Times New Roman" pitchFamily="18" charset="0"/>
              </a:rPr>
              <a:t> If you have comments about how this template worked for you, email to sales@megaprint.com.  </a:t>
            </a:r>
          </a:p>
          <a:p>
            <a:pPr algn="l">
              <a:lnSpc>
                <a:spcPct val="95000"/>
              </a:lnSpc>
            </a:pPr>
            <a:endParaRPr lang="en-US" altLang="en-US" sz="3000">
              <a:latin typeface="Times New Roman" pitchFamily="18" charset="0"/>
            </a:endParaRPr>
          </a:p>
          <a:p>
            <a:pPr algn="l">
              <a:lnSpc>
                <a:spcPct val="95000"/>
              </a:lnSpc>
            </a:pPr>
            <a:r>
              <a:rPr lang="en-US" altLang="en-US" sz="3000">
                <a:latin typeface="Times New Roman" pitchFamily="18" charset="0"/>
              </a:rPr>
              <a:t>We listen! Call us at 800-590-7850 if we can help in any way.</a:t>
            </a:r>
            <a:endParaRPr lang="en-US" altLang="en-US" sz="3000" b="1">
              <a:latin typeface="Times New Roman" pitchFamily="18" charset="0"/>
            </a:endParaRPr>
          </a:p>
        </p:txBody>
      </p:sp>
      <p:sp>
        <p:nvSpPr>
          <p:cNvPr id="2055" name="Text Box 10"/>
          <p:cNvSpPr txBox="1">
            <a:spLocks noChangeArrowheads="1"/>
          </p:cNvSpPr>
          <p:nvPr/>
        </p:nvSpPr>
        <p:spPr bwMode="auto">
          <a:xfrm>
            <a:off x="13300075" y="7165975"/>
            <a:ext cx="11288713" cy="156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b="1"/>
              <a:t>Methods</a:t>
            </a:r>
          </a:p>
        </p:txBody>
      </p:sp>
      <p:sp>
        <p:nvSpPr>
          <p:cNvPr id="2056" name="Text Box 11"/>
          <p:cNvSpPr txBox="1">
            <a:spLocks noChangeArrowheads="1"/>
          </p:cNvSpPr>
          <p:nvPr/>
        </p:nvSpPr>
        <p:spPr bwMode="auto">
          <a:xfrm>
            <a:off x="38150800" y="7172325"/>
            <a:ext cx="11288713" cy="156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b="1"/>
              <a:t>Conclusions</a:t>
            </a:r>
          </a:p>
        </p:txBody>
      </p:sp>
      <p:sp>
        <p:nvSpPr>
          <p:cNvPr id="2057" name="AutoShape 13"/>
          <p:cNvSpPr>
            <a:spLocks noChangeArrowheads="1"/>
          </p:cNvSpPr>
          <p:nvPr/>
        </p:nvSpPr>
        <p:spPr bwMode="auto">
          <a:xfrm>
            <a:off x="787400" y="415925"/>
            <a:ext cx="48826738" cy="57499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849" tIns="51425" rIns="102849" bIns="51425" anchor="ct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1400175" y="1082675"/>
            <a:ext cx="46988413"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14100" b="1"/>
              <a:t>Title of the Research Study</a:t>
            </a:r>
          </a:p>
          <a:p>
            <a:pPr eaLnBrk="1" hangingPunct="1"/>
            <a:r>
              <a:rPr lang="en-US" altLang="en-US" b="1"/>
              <a:t>PEOPLE WHO DID THE STUDY</a:t>
            </a:r>
          </a:p>
          <a:p>
            <a:pPr eaLnBrk="1" hangingPunct="1"/>
            <a:r>
              <a:rPr lang="en-US" altLang="en-US" sz="5400" b="1" i="1"/>
              <a:t>UNIVERSITIES AND/OR  HOSPITALS THEY ARE AFFILIATED WITH</a:t>
            </a:r>
            <a:endParaRPr lang="en-US" altLang="en-US"/>
          </a:p>
        </p:txBody>
      </p:sp>
      <p:sp>
        <p:nvSpPr>
          <p:cNvPr id="2059" name="Text Box 16"/>
          <p:cNvSpPr txBox="1">
            <a:spLocks noChangeArrowheads="1"/>
          </p:cNvSpPr>
          <p:nvPr/>
        </p:nvSpPr>
        <p:spPr bwMode="auto">
          <a:xfrm>
            <a:off x="787400" y="2416175"/>
            <a:ext cx="4200525" cy="227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3100">
              <a:solidFill>
                <a:srgbClr val="FF0000"/>
              </a:solidFill>
            </a:endParaRPr>
          </a:p>
        </p:txBody>
      </p:sp>
      <p:sp>
        <p:nvSpPr>
          <p:cNvPr id="2060" name="Text Box 25"/>
          <p:cNvSpPr txBox="1">
            <a:spLocks noChangeArrowheads="1"/>
          </p:cNvSpPr>
          <p:nvPr/>
        </p:nvSpPr>
        <p:spPr bwMode="auto">
          <a:xfrm>
            <a:off x="26696988" y="22666325"/>
            <a:ext cx="9537700" cy="119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7200" b="1" i="1"/>
              <a:t>Figure #2</a:t>
            </a:r>
          </a:p>
        </p:txBody>
      </p:sp>
      <p:sp>
        <p:nvSpPr>
          <p:cNvPr id="2061" name="AutoShape 26"/>
          <p:cNvSpPr>
            <a:spLocks noChangeArrowheads="1"/>
          </p:cNvSpPr>
          <p:nvPr/>
        </p:nvSpPr>
        <p:spPr bwMode="auto">
          <a:xfrm>
            <a:off x="26474738" y="24833263"/>
            <a:ext cx="9626600" cy="949960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62" name="Text Box 27"/>
          <p:cNvSpPr txBox="1">
            <a:spLocks noChangeArrowheads="1"/>
          </p:cNvSpPr>
          <p:nvPr/>
        </p:nvSpPr>
        <p:spPr bwMode="auto">
          <a:xfrm>
            <a:off x="38665150" y="27500263"/>
            <a:ext cx="9537700" cy="1198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7200"/>
              <a:t>Bibliography</a:t>
            </a:r>
          </a:p>
        </p:txBody>
      </p:sp>
      <p:sp>
        <p:nvSpPr>
          <p:cNvPr id="2063" name="Text Box 36"/>
          <p:cNvSpPr txBox="1">
            <a:spLocks noChangeArrowheads="1"/>
          </p:cNvSpPr>
          <p:nvPr/>
        </p:nvSpPr>
        <p:spPr bwMode="auto">
          <a:xfrm>
            <a:off x="13417550" y="9666288"/>
            <a:ext cx="10820400" cy="4940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algn="l">
              <a:lnSpc>
                <a:spcPct val="95000"/>
              </a:lnSpc>
            </a:pPr>
            <a:r>
              <a:rPr lang="en-US" altLang="en-US" sz="3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endParaRPr lang="en-US" altLang="en-US" sz="2200">
              <a:latin typeface="Times New Roman" pitchFamily="18" charset="0"/>
            </a:endParaRPr>
          </a:p>
        </p:txBody>
      </p:sp>
      <p:sp>
        <p:nvSpPr>
          <p:cNvPr id="2064" name="Text Box 38"/>
          <p:cNvSpPr txBox="1">
            <a:spLocks noChangeArrowheads="1"/>
          </p:cNvSpPr>
          <p:nvPr/>
        </p:nvSpPr>
        <p:spPr bwMode="auto">
          <a:xfrm>
            <a:off x="38363525" y="28687713"/>
            <a:ext cx="10550525" cy="50117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02" tIns="34401" rIns="68802" bIns="34401">
            <a:spAutoFit/>
          </a:bodyPr>
          <a:lstStyle>
            <a:lvl1pPr marL="385763" indent="-385763" defTabSz="688975" eaLnBrk="0" hangingPunct="0">
              <a:defRPr sz="9600">
                <a:solidFill>
                  <a:schemeClr val="tx1"/>
                </a:solidFill>
                <a:latin typeface="Arial" charset="0"/>
              </a:defRPr>
            </a:lvl1pPr>
            <a:lvl2pPr marL="728663" indent="-384175" defTabSz="688975" eaLnBrk="0" hangingPunct="0">
              <a:defRPr sz="9600">
                <a:solidFill>
                  <a:schemeClr val="tx1"/>
                </a:solidFill>
                <a:latin typeface="Arial" charset="0"/>
              </a:defRPr>
            </a:lvl2pPr>
            <a:lvl3pPr marL="1073150" indent="-384175" defTabSz="688975" eaLnBrk="0" hangingPunct="0">
              <a:defRPr sz="9600">
                <a:solidFill>
                  <a:schemeClr val="tx1"/>
                </a:solidFill>
                <a:latin typeface="Arial" charset="0"/>
              </a:defRPr>
            </a:lvl3pPr>
            <a:lvl4pPr marL="1414463" indent="-385763" defTabSz="688975" eaLnBrk="0" hangingPunct="0">
              <a:defRPr sz="9600">
                <a:solidFill>
                  <a:schemeClr val="tx1"/>
                </a:solidFill>
                <a:latin typeface="Arial" charset="0"/>
              </a:defRPr>
            </a:lvl4pPr>
            <a:lvl5pPr marL="1762125" indent="-388938" defTabSz="688975" eaLnBrk="0" hangingPunct="0">
              <a:defRPr sz="9600">
                <a:solidFill>
                  <a:schemeClr val="tx1"/>
                </a:solidFill>
                <a:latin typeface="Arial" charset="0"/>
              </a:defRPr>
            </a:lvl5pPr>
            <a:lvl6pPr marL="2219325" indent="-388938" algn="ctr" defTabSz="688975" eaLnBrk="0" fontAlgn="base" hangingPunct="0">
              <a:spcBef>
                <a:spcPct val="0"/>
              </a:spcBef>
              <a:spcAft>
                <a:spcPct val="0"/>
              </a:spcAft>
              <a:defRPr sz="9600">
                <a:solidFill>
                  <a:schemeClr val="tx1"/>
                </a:solidFill>
                <a:latin typeface="Arial" charset="0"/>
              </a:defRPr>
            </a:lvl6pPr>
            <a:lvl7pPr marL="2676525" indent="-388938" algn="ctr" defTabSz="688975" eaLnBrk="0" fontAlgn="base" hangingPunct="0">
              <a:spcBef>
                <a:spcPct val="0"/>
              </a:spcBef>
              <a:spcAft>
                <a:spcPct val="0"/>
              </a:spcAft>
              <a:defRPr sz="9600">
                <a:solidFill>
                  <a:schemeClr val="tx1"/>
                </a:solidFill>
                <a:latin typeface="Arial" charset="0"/>
              </a:defRPr>
            </a:lvl7pPr>
            <a:lvl8pPr marL="3133725" indent="-388938" algn="ctr" defTabSz="688975" eaLnBrk="0" fontAlgn="base" hangingPunct="0">
              <a:spcBef>
                <a:spcPct val="0"/>
              </a:spcBef>
              <a:spcAft>
                <a:spcPct val="0"/>
              </a:spcAft>
              <a:defRPr sz="9600">
                <a:solidFill>
                  <a:schemeClr val="tx1"/>
                </a:solidFill>
                <a:latin typeface="Arial" charset="0"/>
              </a:defRPr>
            </a:lvl8pPr>
            <a:lvl9pPr marL="3590925" indent="-388938" algn="ctr" defTabSz="688975" eaLnBrk="0" fontAlgn="base" hangingPunct="0">
              <a:spcBef>
                <a:spcPct val="0"/>
              </a:spcBef>
              <a:spcAft>
                <a:spcPct val="0"/>
              </a:spcAft>
              <a:defRPr sz="9600">
                <a:solidFill>
                  <a:schemeClr val="tx1"/>
                </a:solidFill>
                <a:latin typeface="Arial" charset="0"/>
              </a:defRPr>
            </a:lvl9pPr>
          </a:lstStyle>
          <a:p>
            <a:pPr algn="l">
              <a:lnSpc>
                <a:spcPct val="95000"/>
              </a:lnSpc>
            </a:pPr>
            <a:endParaRPr lang="en-US" altLang="en-US" sz="3100" b="1">
              <a:latin typeface="Times New Roman" pitchFamily="18" charset="0"/>
            </a:endParaRPr>
          </a:p>
          <a:p>
            <a:pPr algn="l">
              <a:lnSpc>
                <a:spcPct val="95000"/>
              </a:lnSpc>
              <a:buFontTx/>
              <a:buAutoNum type="arabicPeriod"/>
            </a:pPr>
            <a:r>
              <a:rPr lang="en-US" altLang="en-US" sz="31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31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31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31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3100" b="1">
              <a:latin typeface="Times New Roman" pitchFamily="18" charset="0"/>
            </a:endParaRPr>
          </a:p>
        </p:txBody>
      </p:sp>
      <p:sp>
        <p:nvSpPr>
          <p:cNvPr id="2065" name="Text Box 39"/>
          <p:cNvSpPr txBox="1">
            <a:spLocks noChangeArrowheads="1"/>
          </p:cNvSpPr>
          <p:nvPr/>
        </p:nvSpPr>
        <p:spPr bwMode="auto">
          <a:xfrm>
            <a:off x="25711150" y="9750425"/>
            <a:ext cx="11215688" cy="9821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algn="l">
              <a:lnSpc>
                <a:spcPct val="95000"/>
              </a:lnSpc>
            </a:pPr>
            <a:r>
              <a:rPr lang="en-US" altLang="en-US" sz="3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100" b="1">
              <a:latin typeface="Times New Roman" pitchFamily="18" charset="0"/>
            </a:endParaRPr>
          </a:p>
          <a:p>
            <a:pPr algn="l">
              <a:lnSpc>
                <a:spcPct val="95000"/>
              </a:lnSpc>
            </a:pPr>
            <a:endParaRPr lang="en-US" altLang="en-US" sz="2200">
              <a:latin typeface="Times New Roman" pitchFamily="18" charset="0"/>
            </a:endParaRPr>
          </a:p>
        </p:txBody>
      </p:sp>
      <p:sp>
        <p:nvSpPr>
          <p:cNvPr id="2066" name="Text Box 40"/>
          <p:cNvSpPr txBox="1">
            <a:spLocks noChangeArrowheads="1"/>
          </p:cNvSpPr>
          <p:nvPr/>
        </p:nvSpPr>
        <p:spPr bwMode="auto">
          <a:xfrm>
            <a:off x="38092063" y="9798050"/>
            <a:ext cx="11128375" cy="98218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algn="l">
              <a:lnSpc>
                <a:spcPct val="95000"/>
              </a:lnSpc>
            </a:pPr>
            <a:r>
              <a:rPr lang="en-US" altLang="en-US" sz="3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100" b="1">
              <a:latin typeface="Times New Roman" pitchFamily="18" charset="0"/>
            </a:endParaRPr>
          </a:p>
          <a:p>
            <a:pPr algn="l">
              <a:lnSpc>
                <a:spcPct val="95000"/>
              </a:lnSpc>
            </a:pPr>
            <a:endParaRPr lang="en-US" altLang="en-US" sz="2200">
              <a:latin typeface="Times New Roman" pitchFamily="18" charset="0"/>
            </a:endParaRPr>
          </a:p>
        </p:txBody>
      </p:sp>
      <p:sp>
        <p:nvSpPr>
          <p:cNvPr id="2067" name="Text Box 42"/>
          <p:cNvSpPr txBox="1">
            <a:spLocks noChangeArrowheads="1"/>
          </p:cNvSpPr>
          <p:nvPr/>
        </p:nvSpPr>
        <p:spPr bwMode="auto">
          <a:xfrm>
            <a:off x="962025" y="7165975"/>
            <a:ext cx="11288713" cy="156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b="1"/>
              <a:t>Introduction</a:t>
            </a:r>
          </a:p>
        </p:txBody>
      </p:sp>
      <p:sp>
        <p:nvSpPr>
          <p:cNvPr id="2068" name="Text Box 43"/>
          <p:cNvSpPr txBox="1">
            <a:spLocks noChangeArrowheads="1"/>
          </p:cNvSpPr>
          <p:nvPr/>
        </p:nvSpPr>
        <p:spPr bwMode="auto">
          <a:xfrm>
            <a:off x="25638125" y="7178675"/>
            <a:ext cx="11288713" cy="156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b="1"/>
              <a:t>Results</a:t>
            </a:r>
          </a:p>
        </p:txBody>
      </p:sp>
      <p:sp>
        <p:nvSpPr>
          <p:cNvPr id="2069" name="Text Box 49"/>
          <p:cNvSpPr txBox="1">
            <a:spLocks noChangeArrowheads="1"/>
          </p:cNvSpPr>
          <p:nvPr/>
        </p:nvSpPr>
        <p:spPr bwMode="auto">
          <a:xfrm>
            <a:off x="45235813" y="2449513"/>
            <a:ext cx="4200525" cy="227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3100">
              <a:solidFill>
                <a:srgbClr val="FF0000"/>
              </a:solidFill>
            </a:endParaRPr>
          </a:p>
        </p:txBody>
      </p:sp>
      <p:sp>
        <p:nvSpPr>
          <p:cNvPr id="2070" name="Text Box 19"/>
          <p:cNvSpPr txBox="1">
            <a:spLocks noChangeArrowheads="1"/>
          </p:cNvSpPr>
          <p:nvPr/>
        </p:nvSpPr>
        <p:spPr bwMode="auto">
          <a:xfrm>
            <a:off x="14206538" y="21323300"/>
            <a:ext cx="9350375" cy="1283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defTabSz="4389438" eaLnBrk="0" hangingPunct="0">
              <a:defRPr sz="9600">
                <a:solidFill>
                  <a:schemeClr val="tx1"/>
                </a:solidFill>
                <a:latin typeface="Arial" charset="0"/>
              </a:defRPr>
            </a:lvl1pPr>
            <a:lvl2pPr marL="742950" indent="-285750" defTabSz="4389438" eaLnBrk="0" hangingPunct="0">
              <a:defRPr sz="9600">
                <a:solidFill>
                  <a:schemeClr val="tx1"/>
                </a:solidFill>
                <a:latin typeface="Arial" charset="0"/>
              </a:defRPr>
            </a:lvl2pPr>
            <a:lvl3pPr marL="1143000" indent="-228600" defTabSz="4389438" eaLnBrk="0" hangingPunct="0">
              <a:defRPr sz="9600">
                <a:solidFill>
                  <a:schemeClr val="tx1"/>
                </a:solidFill>
                <a:latin typeface="Arial" charset="0"/>
              </a:defRPr>
            </a:lvl3pPr>
            <a:lvl4pPr marL="1600200" indent="-228600" defTabSz="4389438" eaLnBrk="0" hangingPunct="0">
              <a:defRPr sz="9600">
                <a:solidFill>
                  <a:schemeClr val="tx1"/>
                </a:solidFill>
                <a:latin typeface="Arial" charset="0"/>
              </a:defRPr>
            </a:lvl4pPr>
            <a:lvl5pPr marL="2057400" indent="-228600" defTabSz="4389438" eaLnBrk="0" hangingPunct="0">
              <a:defRPr sz="9600">
                <a:solidFill>
                  <a:schemeClr val="tx1"/>
                </a:solidFill>
                <a:latin typeface="Arial" charset="0"/>
              </a:defRPr>
            </a:lvl5pPr>
            <a:lvl6pPr marL="2514600" indent="-228600" algn="ctr" defTabSz="4389438" eaLnBrk="0" fontAlgn="base" hangingPunct="0">
              <a:spcBef>
                <a:spcPct val="0"/>
              </a:spcBef>
              <a:spcAft>
                <a:spcPct val="0"/>
              </a:spcAft>
              <a:defRPr sz="9600">
                <a:solidFill>
                  <a:schemeClr val="tx1"/>
                </a:solidFill>
                <a:latin typeface="Arial" charset="0"/>
              </a:defRPr>
            </a:lvl6pPr>
            <a:lvl7pPr marL="2971800" indent="-228600" algn="ctr" defTabSz="4389438" eaLnBrk="0" fontAlgn="base" hangingPunct="0">
              <a:spcBef>
                <a:spcPct val="0"/>
              </a:spcBef>
              <a:spcAft>
                <a:spcPct val="0"/>
              </a:spcAft>
              <a:defRPr sz="9600">
                <a:solidFill>
                  <a:schemeClr val="tx1"/>
                </a:solidFill>
                <a:latin typeface="Arial" charset="0"/>
              </a:defRPr>
            </a:lvl7pPr>
            <a:lvl8pPr marL="3429000" indent="-228600" algn="ctr" defTabSz="4389438" eaLnBrk="0" fontAlgn="base" hangingPunct="0">
              <a:spcBef>
                <a:spcPct val="0"/>
              </a:spcBef>
              <a:spcAft>
                <a:spcPct val="0"/>
              </a:spcAft>
              <a:defRPr sz="9600">
                <a:solidFill>
                  <a:schemeClr val="tx1"/>
                </a:solidFill>
                <a:latin typeface="Arial" charset="0"/>
              </a:defRPr>
            </a:lvl8pPr>
            <a:lvl9pPr marL="3886200" indent="-228600" algn="ctr" defTabSz="4389438" eaLnBrk="0" fontAlgn="base" hangingPunct="0">
              <a:spcBef>
                <a:spcPct val="0"/>
              </a:spcBef>
              <a:spcAft>
                <a:spcPct val="0"/>
              </a:spcAft>
              <a:defRPr sz="9600">
                <a:solidFill>
                  <a:schemeClr val="tx1"/>
                </a:solidFill>
                <a:latin typeface="Arial" charset="0"/>
              </a:defRPr>
            </a:lvl9pPr>
          </a:lstStyle>
          <a:p>
            <a:pPr algn="l" eaLnBrk="1" hangingPunct="1">
              <a:lnSpc>
                <a:spcPct val="90000"/>
              </a:lnSpc>
              <a:spcBef>
                <a:spcPct val="50000"/>
              </a:spcBef>
              <a:buFont typeface="Arial" charset="0"/>
              <a:buChar char="•"/>
            </a:pPr>
            <a:r>
              <a:rPr lang="en-US" altLang="en-US" sz="6000" b="1" i="1">
                <a:solidFill>
                  <a:srgbClr val="FC8004"/>
                </a:solidFill>
              </a:rPr>
              <a:t>Files here by noon ship the same day!</a:t>
            </a:r>
          </a:p>
          <a:p>
            <a:pPr algn="l" eaLnBrk="1" hangingPunct="1">
              <a:lnSpc>
                <a:spcPct val="90000"/>
              </a:lnSpc>
              <a:spcBef>
                <a:spcPct val="50000"/>
              </a:spcBef>
              <a:buFont typeface="Arial" charset="0"/>
              <a:buChar char="•"/>
            </a:pPr>
            <a:r>
              <a:rPr lang="en-US" altLang="en-US" sz="6000" b="1" i="1">
                <a:solidFill>
                  <a:srgbClr val="FC8004"/>
                </a:solidFill>
              </a:rPr>
              <a:t>Premium materials!</a:t>
            </a:r>
          </a:p>
          <a:p>
            <a:pPr algn="l" eaLnBrk="1" hangingPunct="1">
              <a:lnSpc>
                <a:spcPct val="90000"/>
              </a:lnSpc>
              <a:spcBef>
                <a:spcPct val="50000"/>
              </a:spcBef>
              <a:buFont typeface="Arial" charset="0"/>
              <a:buChar char="•"/>
            </a:pPr>
            <a:r>
              <a:rPr lang="en-US" altLang="en-US" sz="6000" b="1" i="1">
                <a:solidFill>
                  <a:srgbClr val="FC8004"/>
                </a:solidFill>
              </a:rPr>
              <a:t>Foldable fabric, laminated, and paper posters!</a:t>
            </a:r>
          </a:p>
          <a:p>
            <a:pPr algn="l" eaLnBrk="1" hangingPunct="1">
              <a:lnSpc>
                <a:spcPct val="90000"/>
              </a:lnSpc>
              <a:spcBef>
                <a:spcPct val="50000"/>
              </a:spcBef>
              <a:buFont typeface="Arial" charset="0"/>
              <a:buChar char="•"/>
            </a:pPr>
            <a:r>
              <a:rPr lang="en-US" altLang="en-US" sz="6000" b="1" i="1">
                <a:solidFill>
                  <a:srgbClr val="FC8004"/>
                </a:solidFill>
              </a:rPr>
              <a:t>Sizes to 4’ x 20’</a:t>
            </a:r>
          </a:p>
          <a:p>
            <a:pPr algn="l" eaLnBrk="1" hangingPunct="1">
              <a:lnSpc>
                <a:spcPct val="90000"/>
              </a:lnSpc>
              <a:spcBef>
                <a:spcPct val="50000"/>
              </a:spcBef>
              <a:buFont typeface="Arial" charset="0"/>
              <a:buChar char="•"/>
            </a:pPr>
            <a:r>
              <a:rPr lang="en-US" altLang="en-US" sz="6000" b="1" i="1">
                <a:solidFill>
                  <a:srgbClr val="FC8004"/>
                </a:solidFill>
              </a:rPr>
              <a:t>Every file gets reviewed by an experienced graphic designer!</a:t>
            </a:r>
          </a:p>
          <a:p>
            <a:pPr algn="l" eaLnBrk="1" hangingPunct="1">
              <a:lnSpc>
                <a:spcPct val="90000"/>
              </a:lnSpc>
              <a:spcBef>
                <a:spcPct val="50000"/>
              </a:spcBef>
              <a:buFont typeface="Arial" charset="0"/>
              <a:buChar char="•"/>
            </a:pPr>
            <a:r>
              <a:rPr lang="en-US" altLang="en-US" sz="6000" b="1" i="1">
                <a:solidFill>
                  <a:srgbClr val="FC8004"/>
                </a:solidFill>
              </a:rPr>
              <a:t>Free phone support!</a:t>
            </a:r>
          </a:p>
          <a:p>
            <a:pPr algn="l" eaLnBrk="1" hangingPunct="1">
              <a:lnSpc>
                <a:spcPct val="90000"/>
              </a:lnSpc>
              <a:spcBef>
                <a:spcPct val="50000"/>
              </a:spcBef>
              <a:buFont typeface="Arial" charset="0"/>
              <a:buChar char="•"/>
            </a:pPr>
            <a:r>
              <a:rPr lang="en-US" altLang="en-US" sz="6000" b="1" i="1">
                <a:solidFill>
                  <a:srgbClr val="FC8004"/>
                </a:solidFill>
              </a:rPr>
              <a:t>Secure online ordering</a:t>
            </a:r>
            <a:endParaRPr lang="en-US" altLang="en-US" sz="6000" b="1" i="1"/>
          </a:p>
        </p:txBody>
      </p:sp>
      <p:sp>
        <p:nvSpPr>
          <p:cNvPr id="2071" name="Text Box 19">
            <a:hlinkClick r:id="rId3"/>
          </p:cNvPr>
          <p:cNvSpPr txBox="1">
            <a:spLocks noChangeArrowheads="1"/>
          </p:cNvSpPr>
          <p:nvPr/>
        </p:nvSpPr>
        <p:spPr bwMode="auto">
          <a:xfrm>
            <a:off x="13160375" y="36414075"/>
            <a:ext cx="24431625"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eaLnBrk="0" hangingPunct="0">
              <a:defRPr sz="9600">
                <a:solidFill>
                  <a:schemeClr val="tx1"/>
                </a:solidFill>
                <a:latin typeface="Arial" charset="0"/>
              </a:defRPr>
            </a:lvl1pPr>
            <a:lvl2pPr marL="742950" indent="-285750" defTabSz="4389438" eaLnBrk="0" hangingPunct="0">
              <a:defRPr sz="9600">
                <a:solidFill>
                  <a:schemeClr val="tx1"/>
                </a:solidFill>
                <a:latin typeface="Arial" charset="0"/>
              </a:defRPr>
            </a:lvl2pPr>
            <a:lvl3pPr marL="1143000" indent="-228600" defTabSz="4389438" eaLnBrk="0" hangingPunct="0">
              <a:defRPr sz="9600">
                <a:solidFill>
                  <a:schemeClr val="tx1"/>
                </a:solidFill>
                <a:latin typeface="Arial" charset="0"/>
              </a:defRPr>
            </a:lvl3pPr>
            <a:lvl4pPr marL="1600200" indent="-228600" defTabSz="4389438" eaLnBrk="0" hangingPunct="0">
              <a:defRPr sz="9600">
                <a:solidFill>
                  <a:schemeClr val="tx1"/>
                </a:solidFill>
                <a:latin typeface="Arial" charset="0"/>
              </a:defRPr>
            </a:lvl4pPr>
            <a:lvl5pPr marL="2057400" indent="-228600" defTabSz="4389438" eaLnBrk="0" hangingPunct="0">
              <a:defRPr sz="9600">
                <a:solidFill>
                  <a:schemeClr val="tx1"/>
                </a:solidFill>
                <a:latin typeface="Arial" charset="0"/>
              </a:defRPr>
            </a:lvl5pPr>
            <a:lvl6pPr marL="2514600" indent="-228600" algn="ctr" defTabSz="4389438" eaLnBrk="0" fontAlgn="base" hangingPunct="0">
              <a:spcBef>
                <a:spcPct val="0"/>
              </a:spcBef>
              <a:spcAft>
                <a:spcPct val="0"/>
              </a:spcAft>
              <a:defRPr sz="9600">
                <a:solidFill>
                  <a:schemeClr val="tx1"/>
                </a:solidFill>
                <a:latin typeface="Arial" charset="0"/>
              </a:defRPr>
            </a:lvl6pPr>
            <a:lvl7pPr marL="2971800" indent="-228600" algn="ctr" defTabSz="4389438" eaLnBrk="0" fontAlgn="base" hangingPunct="0">
              <a:spcBef>
                <a:spcPct val="0"/>
              </a:spcBef>
              <a:spcAft>
                <a:spcPct val="0"/>
              </a:spcAft>
              <a:defRPr sz="9600">
                <a:solidFill>
                  <a:schemeClr val="tx1"/>
                </a:solidFill>
                <a:latin typeface="Arial" charset="0"/>
              </a:defRPr>
            </a:lvl7pPr>
            <a:lvl8pPr marL="3429000" indent="-228600" algn="ctr" defTabSz="4389438" eaLnBrk="0" fontAlgn="base" hangingPunct="0">
              <a:spcBef>
                <a:spcPct val="0"/>
              </a:spcBef>
              <a:spcAft>
                <a:spcPct val="0"/>
              </a:spcAft>
              <a:defRPr sz="9600">
                <a:solidFill>
                  <a:schemeClr val="tx1"/>
                </a:solidFill>
                <a:latin typeface="Arial" charset="0"/>
              </a:defRPr>
            </a:lvl8pPr>
            <a:lvl9pPr marL="3886200" indent="-228600" algn="ctr" defTabSz="4389438"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6000" b="1" i="1">
                <a:solidFill>
                  <a:srgbClr val="0046D2"/>
                </a:solidFill>
              </a:rPr>
              <a:t>Order online at    https://www.postersession.com/order/</a:t>
            </a:r>
          </a:p>
        </p:txBody>
      </p:sp>
      <p:pic>
        <p:nvPicPr>
          <p:cNvPr id="2072"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24050" y="13884275"/>
            <a:ext cx="4203700"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26">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18827750" y="15295563"/>
            <a:ext cx="4749800" cy="408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9"/>
          <p:cNvSpPr txBox="1">
            <a:spLocks noChangeArrowheads="1"/>
          </p:cNvSpPr>
          <p:nvPr/>
        </p:nvSpPr>
        <p:spPr bwMode="auto">
          <a:xfrm>
            <a:off x="14206538" y="18632488"/>
            <a:ext cx="10031412" cy="2308225"/>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spcBef>
                <a:spcPct val="50000"/>
              </a:spcBef>
              <a:defRPr/>
            </a:pPr>
            <a:r>
              <a:rPr lang="en-US" sz="7200" b="1" i="1" dirty="0">
                <a:solidFill>
                  <a:srgbClr val="FC8004"/>
                </a:solidFill>
              </a:rPr>
              <a:t>Why buy from postersession.com?</a:t>
            </a: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668</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140x100 cm horizontal poster</dc:title>
  <dc:creator>Ethan Shulda;www.postersession.com</dc:creator>
  <cp:keywords>www.postersession.com</cp:keywords>
  <dc:description>©MegaPrint Inc. 2009-2015</dc:description>
  <cp:lastModifiedBy>Gail Bean</cp:lastModifiedBy>
  <cp:revision>29</cp:revision>
  <dcterms:created xsi:type="dcterms:W3CDTF">2008-12-04T00:20:37Z</dcterms:created>
  <dcterms:modified xsi:type="dcterms:W3CDTF">2017-12-18T18:54:37Z</dcterms:modified>
</cp:coreProperties>
</file>