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5999738" cy="50401538"/>
  <p:notesSz cx="6715125" cy="9239250"/>
  <p:defaultTextStyle>
    <a:defPPr>
      <a:defRPr lang="en-US"/>
    </a:defPPr>
    <a:lvl1pPr algn="ctr" rtl="0" fontAlgn="base">
      <a:spcBef>
        <a:spcPct val="0"/>
      </a:spcBef>
      <a:spcAft>
        <a:spcPct val="0"/>
      </a:spcAft>
      <a:defRPr sz="9700" kern="1200">
        <a:solidFill>
          <a:schemeClr val="tx1"/>
        </a:solidFill>
        <a:latin typeface="Arial" charset="0"/>
        <a:ea typeface="+mn-ea"/>
        <a:cs typeface="+mn-cs"/>
      </a:defRPr>
    </a:lvl1pPr>
    <a:lvl2pPr marL="457200" algn="ctr" rtl="0" fontAlgn="base">
      <a:spcBef>
        <a:spcPct val="0"/>
      </a:spcBef>
      <a:spcAft>
        <a:spcPct val="0"/>
      </a:spcAft>
      <a:defRPr sz="9700" kern="1200">
        <a:solidFill>
          <a:schemeClr val="tx1"/>
        </a:solidFill>
        <a:latin typeface="Arial" charset="0"/>
        <a:ea typeface="+mn-ea"/>
        <a:cs typeface="+mn-cs"/>
      </a:defRPr>
    </a:lvl2pPr>
    <a:lvl3pPr marL="914400" algn="ctr" rtl="0" fontAlgn="base">
      <a:spcBef>
        <a:spcPct val="0"/>
      </a:spcBef>
      <a:spcAft>
        <a:spcPct val="0"/>
      </a:spcAft>
      <a:defRPr sz="9700" kern="1200">
        <a:solidFill>
          <a:schemeClr val="tx1"/>
        </a:solidFill>
        <a:latin typeface="Arial" charset="0"/>
        <a:ea typeface="+mn-ea"/>
        <a:cs typeface="+mn-cs"/>
      </a:defRPr>
    </a:lvl3pPr>
    <a:lvl4pPr marL="1371600" algn="ctr" rtl="0" fontAlgn="base">
      <a:spcBef>
        <a:spcPct val="0"/>
      </a:spcBef>
      <a:spcAft>
        <a:spcPct val="0"/>
      </a:spcAft>
      <a:defRPr sz="9700" kern="1200">
        <a:solidFill>
          <a:schemeClr val="tx1"/>
        </a:solidFill>
        <a:latin typeface="Arial" charset="0"/>
        <a:ea typeface="+mn-ea"/>
        <a:cs typeface="+mn-cs"/>
      </a:defRPr>
    </a:lvl4pPr>
    <a:lvl5pPr marL="1828800" algn="ctr" rtl="0" fontAlgn="base">
      <a:spcBef>
        <a:spcPct val="0"/>
      </a:spcBef>
      <a:spcAft>
        <a:spcPct val="0"/>
      </a:spcAft>
      <a:defRPr sz="9700" kern="1200">
        <a:solidFill>
          <a:schemeClr val="tx1"/>
        </a:solidFill>
        <a:latin typeface="Arial" charset="0"/>
        <a:ea typeface="+mn-ea"/>
        <a:cs typeface="+mn-cs"/>
      </a:defRPr>
    </a:lvl5pPr>
    <a:lvl6pPr marL="2286000" algn="l" defTabSz="914400" rtl="0" eaLnBrk="1" latinLnBrk="0" hangingPunct="1">
      <a:defRPr sz="9700" kern="1200">
        <a:solidFill>
          <a:schemeClr val="tx1"/>
        </a:solidFill>
        <a:latin typeface="Arial" charset="0"/>
        <a:ea typeface="+mn-ea"/>
        <a:cs typeface="+mn-cs"/>
      </a:defRPr>
    </a:lvl6pPr>
    <a:lvl7pPr marL="2743200" algn="l" defTabSz="914400" rtl="0" eaLnBrk="1" latinLnBrk="0" hangingPunct="1">
      <a:defRPr sz="9700" kern="1200">
        <a:solidFill>
          <a:schemeClr val="tx1"/>
        </a:solidFill>
        <a:latin typeface="Arial" charset="0"/>
        <a:ea typeface="+mn-ea"/>
        <a:cs typeface="+mn-cs"/>
      </a:defRPr>
    </a:lvl7pPr>
    <a:lvl8pPr marL="3200400" algn="l" defTabSz="914400" rtl="0" eaLnBrk="1" latinLnBrk="0" hangingPunct="1">
      <a:defRPr sz="9700" kern="1200">
        <a:solidFill>
          <a:schemeClr val="tx1"/>
        </a:solidFill>
        <a:latin typeface="Arial" charset="0"/>
        <a:ea typeface="+mn-ea"/>
        <a:cs typeface="+mn-cs"/>
      </a:defRPr>
    </a:lvl8pPr>
    <a:lvl9pPr marL="3657600" algn="l" defTabSz="914400" rtl="0" eaLnBrk="1" latinLnBrk="0" hangingPunct="1">
      <a:defRPr sz="97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7405">
          <p15:clr>
            <a:srgbClr val="A4A3A4"/>
          </p15:clr>
        </p15:guide>
        <p15:guide id="2" orient="horz" pos="31037">
          <p15:clr>
            <a:srgbClr val="A4A3A4"/>
          </p15:clr>
        </p15:guide>
        <p15:guide id="3" orient="horz" pos="6778">
          <p15:clr>
            <a:srgbClr val="A4A3A4"/>
          </p15:clr>
        </p15:guide>
        <p15:guide id="4" pos="113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877" autoAdjust="0"/>
    <p:restoredTop sz="94660"/>
  </p:normalViewPr>
  <p:slideViewPr>
    <p:cSldViewPr snapToGrid="0" showGuides="1">
      <p:cViewPr varScale="1">
        <p:scale>
          <a:sx n="15" d="100"/>
          <a:sy n="15" d="100"/>
        </p:scale>
        <p:origin x="3336" y="12"/>
      </p:cViewPr>
      <p:guideLst>
        <p:guide orient="horz" pos="7405"/>
        <p:guide orient="horz" pos="31037"/>
        <p:guide orient="horz" pos="6778"/>
        <p:guide pos="1133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2120900" y="692150"/>
            <a:ext cx="2474913" cy="3465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A28325BA-7370-43E5-BA65-98CE04FA70D1}" type="slidenum">
              <a:rPr lang="en-US" altLang="en-US"/>
              <a:pPr>
                <a:defRPr/>
              </a:pPr>
              <a:t>‹#›</a:t>
            </a:fld>
            <a:endParaRPr lang="en-US" altLang="en-US"/>
          </a:p>
        </p:txBody>
      </p:sp>
    </p:spTree>
    <p:extLst>
      <p:ext uri="{BB962C8B-B14F-4D97-AF65-F5344CB8AC3E}">
        <p14:creationId xmlns:p14="http://schemas.microsoft.com/office/powerpoint/2010/main" val="36106526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9700">
                <a:solidFill>
                  <a:schemeClr val="tx1"/>
                </a:solidFill>
                <a:latin typeface="Arial" charset="0"/>
              </a:defRPr>
            </a:lvl1pPr>
            <a:lvl2pPr marL="742950" indent="-285750" eaLnBrk="0" hangingPunct="0">
              <a:defRPr sz="9700">
                <a:solidFill>
                  <a:schemeClr val="tx1"/>
                </a:solidFill>
                <a:latin typeface="Arial" charset="0"/>
              </a:defRPr>
            </a:lvl2pPr>
            <a:lvl3pPr marL="1143000" indent="-228600" eaLnBrk="0" hangingPunct="0">
              <a:defRPr sz="9700">
                <a:solidFill>
                  <a:schemeClr val="tx1"/>
                </a:solidFill>
                <a:latin typeface="Arial" charset="0"/>
              </a:defRPr>
            </a:lvl3pPr>
            <a:lvl4pPr marL="1600200" indent="-228600" eaLnBrk="0" hangingPunct="0">
              <a:defRPr sz="9700">
                <a:solidFill>
                  <a:schemeClr val="tx1"/>
                </a:solidFill>
                <a:latin typeface="Arial" charset="0"/>
              </a:defRPr>
            </a:lvl4pPr>
            <a:lvl5pPr marL="2057400" indent="-228600" eaLnBrk="0" hangingPunct="0">
              <a:defRPr sz="9700">
                <a:solidFill>
                  <a:schemeClr val="tx1"/>
                </a:solidFill>
                <a:latin typeface="Arial" charset="0"/>
              </a:defRPr>
            </a:lvl5pPr>
            <a:lvl6pPr marL="2514600" indent="-228600" algn="ctr" eaLnBrk="0" fontAlgn="base" hangingPunct="0">
              <a:spcBef>
                <a:spcPct val="0"/>
              </a:spcBef>
              <a:spcAft>
                <a:spcPct val="0"/>
              </a:spcAft>
              <a:defRPr sz="9700">
                <a:solidFill>
                  <a:schemeClr val="tx1"/>
                </a:solidFill>
                <a:latin typeface="Arial" charset="0"/>
              </a:defRPr>
            </a:lvl6pPr>
            <a:lvl7pPr marL="2971800" indent="-228600" algn="ctr" eaLnBrk="0" fontAlgn="base" hangingPunct="0">
              <a:spcBef>
                <a:spcPct val="0"/>
              </a:spcBef>
              <a:spcAft>
                <a:spcPct val="0"/>
              </a:spcAft>
              <a:defRPr sz="9700">
                <a:solidFill>
                  <a:schemeClr val="tx1"/>
                </a:solidFill>
                <a:latin typeface="Arial" charset="0"/>
              </a:defRPr>
            </a:lvl7pPr>
            <a:lvl8pPr marL="3429000" indent="-228600" algn="ctr" eaLnBrk="0" fontAlgn="base" hangingPunct="0">
              <a:spcBef>
                <a:spcPct val="0"/>
              </a:spcBef>
              <a:spcAft>
                <a:spcPct val="0"/>
              </a:spcAft>
              <a:defRPr sz="9700">
                <a:solidFill>
                  <a:schemeClr val="tx1"/>
                </a:solidFill>
                <a:latin typeface="Arial" charset="0"/>
              </a:defRPr>
            </a:lvl8pPr>
            <a:lvl9pPr marL="3886200" indent="-228600" algn="ctr" eaLnBrk="0" fontAlgn="base" hangingPunct="0">
              <a:spcBef>
                <a:spcPct val="0"/>
              </a:spcBef>
              <a:spcAft>
                <a:spcPct val="0"/>
              </a:spcAft>
              <a:defRPr sz="9700">
                <a:solidFill>
                  <a:schemeClr val="tx1"/>
                </a:solidFill>
                <a:latin typeface="Arial" charset="0"/>
              </a:defRPr>
            </a:lvl9pPr>
          </a:lstStyle>
          <a:p>
            <a:pPr eaLnBrk="1" hangingPunct="1"/>
            <a:fld id="{A03A7434-A433-40CA-B6FF-3C5E21D6915B}" type="slidenum">
              <a:rPr lang="en-US" altLang="en-US" sz="1200"/>
              <a:pPr eaLnBrk="1" hangingPunct="1"/>
              <a:t>1</a:t>
            </a:fld>
            <a:endParaRPr lang="en-US" altLang="en-US"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00338" y="15657513"/>
            <a:ext cx="30599062" cy="10802937"/>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5400675" y="28560713"/>
            <a:ext cx="25198388" cy="128809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30544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800225" y="2017713"/>
            <a:ext cx="32399288" cy="84010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800225" y="11760200"/>
            <a:ext cx="32399288" cy="332628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87439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00088" y="2017713"/>
            <a:ext cx="8099425" cy="4300537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800225" y="2017713"/>
            <a:ext cx="24147463" cy="4300537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87828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00225" y="2017713"/>
            <a:ext cx="32399288" cy="84010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800225" y="11760200"/>
            <a:ext cx="32399288" cy="332628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8156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43213" y="32388175"/>
            <a:ext cx="30600650" cy="10009188"/>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843213" y="21362988"/>
            <a:ext cx="30600650" cy="11025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235192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800225" y="2017713"/>
            <a:ext cx="32399288" cy="840105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800225" y="11760200"/>
            <a:ext cx="16122650" cy="3326288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8075275" y="11760200"/>
            <a:ext cx="16124238" cy="3326288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35513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00225" y="2017713"/>
            <a:ext cx="32399288" cy="84010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800225" y="11282363"/>
            <a:ext cx="15905163" cy="47021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800225" y="15984538"/>
            <a:ext cx="15905163" cy="290385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8288000" y="11282363"/>
            <a:ext cx="15911513" cy="47021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8288000" y="15984538"/>
            <a:ext cx="15911513" cy="290385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7805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00225" y="2017713"/>
            <a:ext cx="32399288" cy="840105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797308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857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00225" y="2006600"/>
            <a:ext cx="11842750" cy="85407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4074775" y="2006600"/>
            <a:ext cx="20124738" cy="43016488"/>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800225" y="10547350"/>
            <a:ext cx="11842750" cy="344757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54902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56438" y="35280600"/>
            <a:ext cx="21599525" cy="4165600"/>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7056438" y="4503738"/>
            <a:ext cx="21599525" cy="3024028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7056438" y="39446200"/>
            <a:ext cx="21599525" cy="59150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61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megaprint.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Picture 3">
            <a:hlinkClick r:id="rId13"/>
            <a:extLst>
              <a:ext uri="{FF2B5EF4-FFF2-40B4-BE49-F238E27FC236}">
                <a16:creationId xmlns:a16="http://schemas.microsoft.com/office/drawing/2014/main" id="{6BFFBEBF-6F96-4D73-87E7-3525B82575BF}"/>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r="38727"/>
          <a:stretch>
            <a:fillRect/>
          </a:stretch>
        </p:blipFill>
        <p:spPr bwMode="auto">
          <a:xfrm>
            <a:off x="29738262" y="49521077"/>
            <a:ext cx="3255359" cy="1671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a:extLst>
              <a:ext uri="{FF2B5EF4-FFF2-40B4-BE49-F238E27FC236}">
                <a16:creationId xmlns:a16="http://schemas.microsoft.com/office/drawing/2014/main" id="{9C365D95-4213-4FDE-84BF-DFB5A2F65993}"/>
              </a:ext>
            </a:extLst>
          </p:cNvPr>
          <p:cNvSpPr txBox="1"/>
          <p:nvPr userDrawn="1"/>
        </p:nvSpPr>
        <p:spPr>
          <a:xfrm>
            <a:off x="32970762" y="49444241"/>
            <a:ext cx="1975669" cy="292388"/>
          </a:xfrm>
          <a:prstGeom prst="rect">
            <a:avLst/>
          </a:prstGeom>
          <a:noFill/>
        </p:spPr>
        <p:txBody>
          <a:bodyPr wrap="none" rtlCol="0">
            <a:spAutoFit/>
          </a:bodyPr>
          <a:ls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a:lstStyle>
          <a:p>
            <a:r>
              <a:rPr lang="en-US" sz="1300" dirty="0">
                <a:solidFill>
                  <a:schemeClr val="bg1"/>
                </a:solidFill>
              </a:rPr>
              <a:t>www.postersession.com</a:t>
            </a:r>
          </a:p>
        </p:txBody>
      </p:sp>
      <p:sp>
        <p:nvSpPr>
          <p:cNvPr id="6" name="TextBox 1">
            <a:extLst>
              <a:ext uri="{FF2B5EF4-FFF2-40B4-BE49-F238E27FC236}">
                <a16:creationId xmlns:a16="http://schemas.microsoft.com/office/drawing/2014/main" id="{C7E6A034-93E0-421C-ACA5-B28573E1673A}"/>
              </a:ext>
            </a:extLst>
          </p:cNvPr>
          <p:cNvSpPr txBox="1"/>
          <p:nvPr userDrawn="1"/>
        </p:nvSpPr>
        <p:spPr>
          <a:xfrm>
            <a:off x="113" y="50278427"/>
            <a:ext cx="461986" cy="123111"/>
          </a:xfrm>
          <a:prstGeom prst="rect">
            <a:avLst/>
          </a:prstGeom>
          <a:noFill/>
        </p:spPr>
        <p:txBody>
          <a:bodyPr wrap="none" rtlCol="0">
            <a:spAutoFit/>
          </a:bodyPr>
          <a:ls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a:lstStyle>
          <a:p>
            <a:r>
              <a:rPr lang="en-US" sz="200"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37125" rtl="0" eaLnBrk="0" fontAlgn="base" hangingPunct="0">
        <a:spcBef>
          <a:spcPct val="0"/>
        </a:spcBef>
        <a:spcAft>
          <a:spcPct val="0"/>
        </a:spcAft>
        <a:defRPr sz="23700">
          <a:solidFill>
            <a:schemeClr val="tx2"/>
          </a:solidFill>
          <a:latin typeface="+mj-lt"/>
          <a:ea typeface="+mj-ea"/>
          <a:cs typeface="+mj-cs"/>
        </a:defRPr>
      </a:lvl1pPr>
      <a:lvl2pPr algn="ctr" defTabSz="4937125" rtl="0" eaLnBrk="0" fontAlgn="base" hangingPunct="0">
        <a:spcBef>
          <a:spcPct val="0"/>
        </a:spcBef>
        <a:spcAft>
          <a:spcPct val="0"/>
        </a:spcAft>
        <a:defRPr sz="23700">
          <a:solidFill>
            <a:schemeClr val="tx2"/>
          </a:solidFill>
          <a:latin typeface="Arial" charset="0"/>
        </a:defRPr>
      </a:lvl2pPr>
      <a:lvl3pPr algn="ctr" defTabSz="4937125" rtl="0" eaLnBrk="0" fontAlgn="base" hangingPunct="0">
        <a:spcBef>
          <a:spcPct val="0"/>
        </a:spcBef>
        <a:spcAft>
          <a:spcPct val="0"/>
        </a:spcAft>
        <a:defRPr sz="23700">
          <a:solidFill>
            <a:schemeClr val="tx2"/>
          </a:solidFill>
          <a:latin typeface="Arial" charset="0"/>
        </a:defRPr>
      </a:lvl3pPr>
      <a:lvl4pPr algn="ctr" defTabSz="4937125" rtl="0" eaLnBrk="0" fontAlgn="base" hangingPunct="0">
        <a:spcBef>
          <a:spcPct val="0"/>
        </a:spcBef>
        <a:spcAft>
          <a:spcPct val="0"/>
        </a:spcAft>
        <a:defRPr sz="23700">
          <a:solidFill>
            <a:schemeClr val="tx2"/>
          </a:solidFill>
          <a:latin typeface="Arial" charset="0"/>
        </a:defRPr>
      </a:lvl4pPr>
      <a:lvl5pPr algn="ctr" defTabSz="4937125" rtl="0" eaLnBrk="0" fontAlgn="base" hangingPunct="0">
        <a:spcBef>
          <a:spcPct val="0"/>
        </a:spcBef>
        <a:spcAft>
          <a:spcPct val="0"/>
        </a:spcAft>
        <a:defRPr sz="23700">
          <a:solidFill>
            <a:schemeClr val="tx2"/>
          </a:solidFill>
          <a:latin typeface="Arial" charset="0"/>
        </a:defRPr>
      </a:lvl5pPr>
      <a:lvl6pPr marL="457200" algn="ctr" defTabSz="4937125" rtl="0" fontAlgn="base">
        <a:spcBef>
          <a:spcPct val="0"/>
        </a:spcBef>
        <a:spcAft>
          <a:spcPct val="0"/>
        </a:spcAft>
        <a:defRPr sz="23700">
          <a:solidFill>
            <a:schemeClr val="tx2"/>
          </a:solidFill>
          <a:latin typeface="Arial" charset="0"/>
        </a:defRPr>
      </a:lvl6pPr>
      <a:lvl7pPr marL="914400" algn="ctr" defTabSz="4937125" rtl="0" fontAlgn="base">
        <a:spcBef>
          <a:spcPct val="0"/>
        </a:spcBef>
        <a:spcAft>
          <a:spcPct val="0"/>
        </a:spcAft>
        <a:defRPr sz="23700">
          <a:solidFill>
            <a:schemeClr val="tx2"/>
          </a:solidFill>
          <a:latin typeface="Arial" charset="0"/>
        </a:defRPr>
      </a:lvl7pPr>
      <a:lvl8pPr marL="1371600" algn="ctr" defTabSz="4937125" rtl="0" fontAlgn="base">
        <a:spcBef>
          <a:spcPct val="0"/>
        </a:spcBef>
        <a:spcAft>
          <a:spcPct val="0"/>
        </a:spcAft>
        <a:defRPr sz="23700">
          <a:solidFill>
            <a:schemeClr val="tx2"/>
          </a:solidFill>
          <a:latin typeface="Arial" charset="0"/>
        </a:defRPr>
      </a:lvl8pPr>
      <a:lvl9pPr marL="1828800" algn="ctr" defTabSz="4937125" rtl="0" fontAlgn="base">
        <a:spcBef>
          <a:spcPct val="0"/>
        </a:spcBef>
        <a:spcAft>
          <a:spcPct val="0"/>
        </a:spcAft>
        <a:defRPr sz="23700">
          <a:solidFill>
            <a:schemeClr val="tx2"/>
          </a:solidFill>
          <a:latin typeface="Arial" charset="0"/>
        </a:defRPr>
      </a:lvl9pPr>
    </p:titleStyle>
    <p:bodyStyle>
      <a:lvl1pPr marL="1851025" indent="-1851025" algn="l" defTabSz="4937125" rtl="0" eaLnBrk="0" fontAlgn="base" hangingPunct="0">
        <a:spcBef>
          <a:spcPct val="20000"/>
        </a:spcBef>
        <a:spcAft>
          <a:spcPct val="0"/>
        </a:spcAft>
        <a:buChar char="•"/>
        <a:defRPr sz="17400">
          <a:solidFill>
            <a:schemeClr val="tx1"/>
          </a:solidFill>
          <a:latin typeface="+mn-lt"/>
          <a:ea typeface="+mn-ea"/>
          <a:cs typeface="+mn-cs"/>
        </a:defRPr>
      </a:lvl1pPr>
      <a:lvl2pPr marL="4010025" indent="-1543050" algn="l" defTabSz="4937125" rtl="0" eaLnBrk="0" fontAlgn="base" hangingPunct="0">
        <a:spcBef>
          <a:spcPct val="20000"/>
        </a:spcBef>
        <a:spcAft>
          <a:spcPct val="0"/>
        </a:spcAft>
        <a:buChar char="–"/>
        <a:defRPr sz="15100">
          <a:solidFill>
            <a:schemeClr val="tx1"/>
          </a:solidFill>
          <a:latin typeface="+mn-lt"/>
        </a:defRPr>
      </a:lvl2pPr>
      <a:lvl3pPr marL="6169025" indent="-1231900" algn="l" defTabSz="4937125" rtl="0" eaLnBrk="0" fontAlgn="base" hangingPunct="0">
        <a:spcBef>
          <a:spcPct val="20000"/>
        </a:spcBef>
        <a:spcAft>
          <a:spcPct val="0"/>
        </a:spcAft>
        <a:buChar char="•"/>
        <a:defRPr sz="13000">
          <a:solidFill>
            <a:schemeClr val="tx1"/>
          </a:solidFill>
          <a:latin typeface="+mn-lt"/>
        </a:defRPr>
      </a:lvl3pPr>
      <a:lvl4pPr marL="8637588" indent="-1233488" algn="l" defTabSz="4937125" rtl="0" eaLnBrk="0" fontAlgn="base" hangingPunct="0">
        <a:spcBef>
          <a:spcPct val="20000"/>
        </a:spcBef>
        <a:spcAft>
          <a:spcPct val="0"/>
        </a:spcAft>
        <a:buChar char="–"/>
        <a:defRPr sz="10700">
          <a:solidFill>
            <a:schemeClr val="tx1"/>
          </a:solidFill>
          <a:latin typeface="+mn-lt"/>
        </a:defRPr>
      </a:lvl4pPr>
      <a:lvl5pPr marL="11106150" indent="-1231900" algn="l" defTabSz="4937125" rtl="0" eaLnBrk="0" fontAlgn="base" hangingPunct="0">
        <a:spcBef>
          <a:spcPct val="20000"/>
        </a:spcBef>
        <a:spcAft>
          <a:spcPct val="0"/>
        </a:spcAft>
        <a:buChar char="»"/>
        <a:defRPr sz="10700">
          <a:solidFill>
            <a:schemeClr val="tx1"/>
          </a:solidFill>
          <a:latin typeface="+mn-lt"/>
        </a:defRPr>
      </a:lvl5pPr>
      <a:lvl6pPr marL="11563350" indent="-1231900" algn="l" defTabSz="4937125" rtl="0" fontAlgn="base">
        <a:spcBef>
          <a:spcPct val="20000"/>
        </a:spcBef>
        <a:spcAft>
          <a:spcPct val="0"/>
        </a:spcAft>
        <a:buChar char="»"/>
        <a:defRPr sz="10700">
          <a:solidFill>
            <a:schemeClr val="tx1"/>
          </a:solidFill>
          <a:latin typeface="+mn-lt"/>
        </a:defRPr>
      </a:lvl6pPr>
      <a:lvl7pPr marL="12020550" indent="-1231900" algn="l" defTabSz="4937125" rtl="0" fontAlgn="base">
        <a:spcBef>
          <a:spcPct val="20000"/>
        </a:spcBef>
        <a:spcAft>
          <a:spcPct val="0"/>
        </a:spcAft>
        <a:buChar char="»"/>
        <a:defRPr sz="10700">
          <a:solidFill>
            <a:schemeClr val="tx1"/>
          </a:solidFill>
          <a:latin typeface="+mn-lt"/>
        </a:defRPr>
      </a:lvl7pPr>
      <a:lvl8pPr marL="12477750" indent="-1231900" algn="l" defTabSz="4937125" rtl="0" fontAlgn="base">
        <a:spcBef>
          <a:spcPct val="20000"/>
        </a:spcBef>
        <a:spcAft>
          <a:spcPct val="0"/>
        </a:spcAft>
        <a:buChar char="»"/>
        <a:defRPr sz="10700">
          <a:solidFill>
            <a:schemeClr val="tx1"/>
          </a:solidFill>
          <a:latin typeface="+mn-lt"/>
        </a:defRPr>
      </a:lvl8pPr>
      <a:lvl9pPr marL="12934950" indent="-1231900" algn="l" defTabSz="4937125" rtl="0" fontAlgn="base">
        <a:spcBef>
          <a:spcPct val="20000"/>
        </a:spcBef>
        <a:spcAft>
          <a:spcPct val="0"/>
        </a:spcAft>
        <a:buChar char="»"/>
        <a:defRPr sz="10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050" name="AutoShape 50"/>
          <p:cNvSpPr>
            <a:spLocks noChangeArrowheads="1"/>
          </p:cNvSpPr>
          <p:nvPr/>
        </p:nvSpPr>
        <p:spPr bwMode="auto">
          <a:xfrm>
            <a:off x="18354675" y="8864600"/>
            <a:ext cx="16937038" cy="4040663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700">
                <a:solidFill>
                  <a:schemeClr val="tx1"/>
                </a:solidFill>
                <a:latin typeface="Arial" charset="0"/>
              </a:defRPr>
            </a:lvl1pPr>
            <a:lvl2pPr marL="742950" indent="-285750" eaLnBrk="0" hangingPunct="0">
              <a:defRPr sz="9700">
                <a:solidFill>
                  <a:schemeClr val="tx1"/>
                </a:solidFill>
                <a:latin typeface="Arial" charset="0"/>
              </a:defRPr>
            </a:lvl2pPr>
            <a:lvl3pPr marL="1143000" indent="-228600" eaLnBrk="0" hangingPunct="0">
              <a:defRPr sz="9700">
                <a:solidFill>
                  <a:schemeClr val="tx1"/>
                </a:solidFill>
                <a:latin typeface="Arial" charset="0"/>
              </a:defRPr>
            </a:lvl3pPr>
            <a:lvl4pPr marL="1600200" indent="-228600" eaLnBrk="0" hangingPunct="0">
              <a:defRPr sz="9700">
                <a:solidFill>
                  <a:schemeClr val="tx1"/>
                </a:solidFill>
                <a:latin typeface="Arial" charset="0"/>
              </a:defRPr>
            </a:lvl4pPr>
            <a:lvl5pPr marL="2057400" indent="-228600" eaLnBrk="0" hangingPunct="0">
              <a:defRPr sz="9700">
                <a:solidFill>
                  <a:schemeClr val="tx1"/>
                </a:solidFill>
                <a:latin typeface="Arial" charset="0"/>
              </a:defRPr>
            </a:lvl5pPr>
            <a:lvl6pPr marL="2514600" indent="-228600" algn="ctr" eaLnBrk="0" fontAlgn="base" hangingPunct="0">
              <a:spcBef>
                <a:spcPct val="0"/>
              </a:spcBef>
              <a:spcAft>
                <a:spcPct val="0"/>
              </a:spcAft>
              <a:defRPr sz="9700">
                <a:solidFill>
                  <a:schemeClr val="tx1"/>
                </a:solidFill>
                <a:latin typeface="Arial" charset="0"/>
              </a:defRPr>
            </a:lvl6pPr>
            <a:lvl7pPr marL="2971800" indent="-228600" algn="ctr" eaLnBrk="0" fontAlgn="base" hangingPunct="0">
              <a:spcBef>
                <a:spcPct val="0"/>
              </a:spcBef>
              <a:spcAft>
                <a:spcPct val="0"/>
              </a:spcAft>
              <a:defRPr sz="9700">
                <a:solidFill>
                  <a:schemeClr val="tx1"/>
                </a:solidFill>
                <a:latin typeface="Arial" charset="0"/>
              </a:defRPr>
            </a:lvl7pPr>
            <a:lvl8pPr marL="3429000" indent="-228600" algn="ctr" eaLnBrk="0" fontAlgn="base" hangingPunct="0">
              <a:spcBef>
                <a:spcPct val="0"/>
              </a:spcBef>
              <a:spcAft>
                <a:spcPct val="0"/>
              </a:spcAft>
              <a:defRPr sz="9700">
                <a:solidFill>
                  <a:schemeClr val="tx1"/>
                </a:solidFill>
                <a:latin typeface="Arial" charset="0"/>
              </a:defRPr>
            </a:lvl8pPr>
            <a:lvl9pPr marL="3886200" indent="-228600" algn="ctr" eaLnBrk="0" fontAlgn="base" hangingPunct="0">
              <a:spcBef>
                <a:spcPct val="0"/>
              </a:spcBef>
              <a:spcAft>
                <a:spcPct val="0"/>
              </a:spcAft>
              <a:defRPr sz="9700">
                <a:solidFill>
                  <a:schemeClr val="tx1"/>
                </a:solidFill>
                <a:latin typeface="Arial" charset="0"/>
              </a:defRPr>
            </a:lvl9pPr>
          </a:lstStyle>
          <a:p>
            <a:pPr eaLnBrk="1" hangingPunct="1"/>
            <a:endParaRPr lang="en-US" altLang="en-US"/>
          </a:p>
        </p:txBody>
      </p:sp>
      <p:sp>
        <p:nvSpPr>
          <p:cNvPr id="2051" name="AutoShape 4"/>
          <p:cNvSpPr>
            <a:spLocks noChangeArrowheads="1"/>
          </p:cNvSpPr>
          <p:nvPr/>
        </p:nvSpPr>
        <p:spPr bwMode="auto">
          <a:xfrm>
            <a:off x="625475" y="8858250"/>
            <a:ext cx="16938625" cy="4041298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700">
                <a:solidFill>
                  <a:schemeClr val="tx1"/>
                </a:solidFill>
                <a:latin typeface="Arial" charset="0"/>
              </a:defRPr>
            </a:lvl1pPr>
            <a:lvl2pPr marL="742950" indent="-285750" eaLnBrk="0" hangingPunct="0">
              <a:defRPr sz="9700">
                <a:solidFill>
                  <a:schemeClr val="tx1"/>
                </a:solidFill>
                <a:latin typeface="Arial" charset="0"/>
              </a:defRPr>
            </a:lvl2pPr>
            <a:lvl3pPr marL="1143000" indent="-228600" eaLnBrk="0" hangingPunct="0">
              <a:defRPr sz="9700">
                <a:solidFill>
                  <a:schemeClr val="tx1"/>
                </a:solidFill>
                <a:latin typeface="Arial" charset="0"/>
              </a:defRPr>
            </a:lvl3pPr>
            <a:lvl4pPr marL="1600200" indent="-228600" eaLnBrk="0" hangingPunct="0">
              <a:defRPr sz="9700">
                <a:solidFill>
                  <a:schemeClr val="tx1"/>
                </a:solidFill>
                <a:latin typeface="Arial" charset="0"/>
              </a:defRPr>
            </a:lvl4pPr>
            <a:lvl5pPr marL="2057400" indent="-228600" eaLnBrk="0" hangingPunct="0">
              <a:defRPr sz="9700">
                <a:solidFill>
                  <a:schemeClr val="tx1"/>
                </a:solidFill>
                <a:latin typeface="Arial" charset="0"/>
              </a:defRPr>
            </a:lvl5pPr>
            <a:lvl6pPr marL="2514600" indent="-228600" algn="ctr" eaLnBrk="0" fontAlgn="base" hangingPunct="0">
              <a:spcBef>
                <a:spcPct val="0"/>
              </a:spcBef>
              <a:spcAft>
                <a:spcPct val="0"/>
              </a:spcAft>
              <a:defRPr sz="9700">
                <a:solidFill>
                  <a:schemeClr val="tx1"/>
                </a:solidFill>
                <a:latin typeface="Arial" charset="0"/>
              </a:defRPr>
            </a:lvl6pPr>
            <a:lvl7pPr marL="2971800" indent="-228600" algn="ctr" eaLnBrk="0" fontAlgn="base" hangingPunct="0">
              <a:spcBef>
                <a:spcPct val="0"/>
              </a:spcBef>
              <a:spcAft>
                <a:spcPct val="0"/>
              </a:spcAft>
              <a:defRPr sz="9700">
                <a:solidFill>
                  <a:schemeClr val="tx1"/>
                </a:solidFill>
                <a:latin typeface="Arial" charset="0"/>
              </a:defRPr>
            </a:lvl7pPr>
            <a:lvl8pPr marL="3429000" indent="-228600" algn="ctr" eaLnBrk="0" fontAlgn="base" hangingPunct="0">
              <a:spcBef>
                <a:spcPct val="0"/>
              </a:spcBef>
              <a:spcAft>
                <a:spcPct val="0"/>
              </a:spcAft>
              <a:defRPr sz="9700">
                <a:solidFill>
                  <a:schemeClr val="tx1"/>
                </a:solidFill>
                <a:latin typeface="Arial" charset="0"/>
              </a:defRPr>
            </a:lvl8pPr>
            <a:lvl9pPr marL="3886200" indent="-228600" algn="ctr" eaLnBrk="0" fontAlgn="base" hangingPunct="0">
              <a:spcBef>
                <a:spcPct val="0"/>
              </a:spcBef>
              <a:spcAft>
                <a:spcPct val="0"/>
              </a:spcAft>
              <a:defRPr sz="9700">
                <a:solidFill>
                  <a:schemeClr val="tx1"/>
                </a:solidFill>
                <a:latin typeface="Arial" charset="0"/>
              </a:defRPr>
            </a:lvl9pPr>
          </a:lstStyle>
          <a:p>
            <a:pPr eaLnBrk="1" hangingPunct="1"/>
            <a:endParaRPr lang="en-US" altLang="en-US"/>
          </a:p>
        </p:txBody>
      </p:sp>
      <p:sp>
        <p:nvSpPr>
          <p:cNvPr id="2052" name="Text Box 9"/>
          <p:cNvSpPr txBox="1">
            <a:spLocks noChangeArrowheads="1"/>
          </p:cNvSpPr>
          <p:nvPr/>
        </p:nvSpPr>
        <p:spPr bwMode="auto">
          <a:xfrm>
            <a:off x="1120775" y="11331575"/>
            <a:ext cx="15849600" cy="21216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2" tIns="51421" rIns="102842" bIns="51421">
            <a:spAutoFit/>
          </a:bodyP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algn="l">
              <a:lnSpc>
                <a:spcPct val="95000"/>
              </a:lnSpc>
            </a:pPr>
            <a:r>
              <a:rPr lang="en-US" altLang="en-US" sz="3100">
                <a:latin typeface="Times New Roman" pitchFamily="18" charset="0"/>
              </a:rPr>
              <a:t>We hope you find this template useful! This one is set up to yield a 100x140 centimeter vertical poster.</a:t>
            </a:r>
          </a:p>
          <a:p>
            <a:pPr algn="l">
              <a:lnSpc>
                <a:spcPct val="95000"/>
              </a:lnSpc>
            </a:pPr>
            <a:endParaRPr lang="en-US" altLang="en-US" sz="3100">
              <a:latin typeface="Times New Roman" pitchFamily="18" charset="0"/>
            </a:endParaRPr>
          </a:p>
          <a:p>
            <a:pPr algn="l">
              <a:lnSpc>
                <a:spcPct val="95000"/>
              </a:lnSpc>
            </a:pPr>
            <a:r>
              <a:rPr lang="en-US" altLang="en-US" sz="31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a:lnSpc>
                <a:spcPct val="95000"/>
              </a:lnSpc>
            </a:pPr>
            <a:endParaRPr lang="en-US" altLang="en-US" sz="3100">
              <a:latin typeface="Times New Roman" pitchFamily="18" charset="0"/>
            </a:endParaRPr>
          </a:p>
          <a:p>
            <a:pPr algn="l">
              <a:lnSpc>
                <a:spcPct val="95000"/>
              </a:lnSpc>
            </a:pPr>
            <a:r>
              <a:rPr lang="en-US" altLang="en-US" sz="31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a:lnSpc>
                <a:spcPct val="95000"/>
              </a:lnSpc>
            </a:pPr>
            <a:endParaRPr lang="en-US" altLang="en-US" sz="3100">
              <a:latin typeface="Times New Roman" pitchFamily="18" charset="0"/>
            </a:endParaRPr>
          </a:p>
          <a:p>
            <a:pPr algn="l">
              <a:lnSpc>
                <a:spcPct val="95000"/>
              </a:lnSpc>
            </a:pPr>
            <a:r>
              <a:rPr lang="en-US" altLang="en-US" sz="31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a:lnSpc>
                <a:spcPct val="95000"/>
              </a:lnSpc>
            </a:pPr>
            <a:endParaRPr lang="en-US" altLang="en-US" sz="3100">
              <a:latin typeface="Times New Roman" pitchFamily="18" charset="0"/>
            </a:endParaRPr>
          </a:p>
          <a:p>
            <a:pPr algn="l">
              <a:lnSpc>
                <a:spcPct val="95000"/>
              </a:lnSpc>
            </a:pPr>
            <a:r>
              <a:rPr lang="en-US" altLang="en-US" sz="3100" b="1">
                <a:latin typeface="Times New Roman" pitchFamily="18" charset="0"/>
              </a:rPr>
              <a:t>How to bring things in from Excel® and Word®</a:t>
            </a:r>
            <a:endParaRPr lang="en-US" altLang="en-US" sz="3100">
              <a:latin typeface="Times New Roman" pitchFamily="18" charset="0"/>
            </a:endParaRPr>
          </a:p>
          <a:p>
            <a:pPr algn="l">
              <a:lnSpc>
                <a:spcPct val="95000"/>
              </a:lnSpc>
            </a:pPr>
            <a:endParaRPr lang="en-US" altLang="en-US" sz="3100">
              <a:latin typeface="Times New Roman" pitchFamily="18" charset="0"/>
            </a:endParaRPr>
          </a:p>
          <a:p>
            <a:pPr algn="l">
              <a:lnSpc>
                <a:spcPct val="95000"/>
              </a:lnSpc>
            </a:pPr>
            <a:r>
              <a:rPr lang="en-US" altLang="en-US" sz="3100" b="1">
                <a:latin typeface="Times New Roman" pitchFamily="18" charset="0"/>
              </a:rPr>
              <a:t>Excel</a:t>
            </a:r>
            <a:r>
              <a:rPr lang="en-US" altLang="en-US" sz="3100">
                <a:latin typeface="Times New Roman" pitchFamily="18" charset="0"/>
              </a:rPr>
              <a:t>- select the chart, hit edit-copy, and then edit-paste into PowerPoint®. The chart can then be stretched to fit as required. If you need to edit parts of the chart, it can be ungrouped. </a:t>
            </a:r>
            <a:r>
              <a:rPr lang="en-US" altLang="en-US" sz="3100" b="1" i="1" u="sng">
                <a:latin typeface="Times New Roman" pitchFamily="18" charset="0"/>
              </a:rPr>
              <a:t>Watch out</a:t>
            </a:r>
            <a:r>
              <a:rPr lang="en-US" altLang="en-US" sz="31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a:lnSpc>
                <a:spcPct val="95000"/>
              </a:lnSpc>
            </a:pPr>
            <a:endParaRPr lang="en-US" altLang="en-US" sz="3100">
              <a:latin typeface="Times New Roman" pitchFamily="18" charset="0"/>
            </a:endParaRPr>
          </a:p>
          <a:p>
            <a:pPr algn="l">
              <a:lnSpc>
                <a:spcPct val="95000"/>
              </a:lnSpc>
            </a:pPr>
            <a:r>
              <a:rPr lang="en-US" altLang="en-US" sz="3100" b="1">
                <a:latin typeface="Times New Roman" pitchFamily="18" charset="0"/>
              </a:rPr>
              <a:t>Word</a:t>
            </a:r>
            <a:r>
              <a:rPr lang="en-US" altLang="en-US" sz="31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a:lnSpc>
                <a:spcPct val="95000"/>
              </a:lnSpc>
            </a:pPr>
            <a:endParaRPr lang="en-US" altLang="en-US" sz="3100" b="1">
              <a:latin typeface="Times New Roman" pitchFamily="18" charset="0"/>
            </a:endParaRPr>
          </a:p>
          <a:p>
            <a:pPr algn="l">
              <a:lnSpc>
                <a:spcPct val="95000"/>
              </a:lnSpc>
            </a:pPr>
            <a:r>
              <a:rPr lang="en-US" altLang="en-US" sz="3100" b="1">
                <a:latin typeface="Times New Roman" pitchFamily="18" charset="0"/>
              </a:rPr>
              <a:t>Scans</a:t>
            </a:r>
            <a:endParaRPr lang="en-US" altLang="en-US" sz="3100">
              <a:latin typeface="Times New Roman" pitchFamily="18" charset="0"/>
            </a:endParaRPr>
          </a:p>
          <a:p>
            <a:pPr algn="l">
              <a:lnSpc>
                <a:spcPct val="95000"/>
              </a:lnSpc>
            </a:pPr>
            <a:endParaRPr lang="en-US" altLang="en-US" sz="3100">
              <a:latin typeface="Times New Roman" pitchFamily="18" charset="0"/>
            </a:endParaRPr>
          </a:p>
          <a:p>
            <a:pPr algn="l">
              <a:lnSpc>
                <a:spcPct val="95000"/>
              </a:lnSpc>
            </a:pPr>
            <a:r>
              <a:rPr lang="en-US" altLang="en-US" sz="3100">
                <a:latin typeface="Times New Roman" pitchFamily="18" charset="0"/>
              </a:rPr>
              <a:t>We need images to be 72 to 100 dpi in their </a:t>
            </a:r>
            <a:r>
              <a:rPr lang="en-US" altLang="en-US" sz="3100" u="sng">
                <a:latin typeface="Times New Roman" pitchFamily="18" charset="0"/>
              </a:rPr>
              <a:t>final size</a:t>
            </a:r>
            <a:r>
              <a:rPr lang="en-US" altLang="en-US" sz="3100">
                <a:latin typeface="Times New Roman" pitchFamily="18" charset="0"/>
              </a:rPr>
              <a:t>, or use a rule of thumb of 2 to 4 megabytes of uncompressed .tif file per square foot of image. For instance, a 3x5 photo that will be 6x10 in size on the final poster should be scanned at 200 dpi. </a:t>
            </a:r>
          </a:p>
          <a:p>
            <a:pPr algn="l">
              <a:lnSpc>
                <a:spcPct val="95000"/>
              </a:lnSpc>
            </a:pPr>
            <a:endParaRPr lang="en-US" altLang="en-US" sz="3100">
              <a:latin typeface="Times New Roman" pitchFamily="18" charset="0"/>
            </a:endParaRPr>
          </a:p>
          <a:p>
            <a:pPr algn="l">
              <a:lnSpc>
                <a:spcPct val="95000"/>
              </a:lnSpc>
            </a:pPr>
            <a:r>
              <a:rPr lang="en-US" altLang="en-US" sz="31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a:lnSpc>
                <a:spcPct val="95000"/>
              </a:lnSpc>
            </a:pPr>
            <a:endParaRPr lang="en-US" altLang="en-US" sz="3100">
              <a:latin typeface="Times New Roman" pitchFamily="18" charset="0"/>
            </a:endParaRPr>
          </a:p>
          <a:p>
            <a:pPr algn="l">
              <a:lnSpc>
                <a:spcPct val="95000"/>
              </a:lnSpc>
            </a:pPr>
            <a:r>
              <a:rPr lang="en-US" altLang="en-US" sz="3100" b="1">
                <a:latin typeface="Times New Roman" pitchFamily="18" charset="0"/>
              </a:rPr>
              <a:t>Preview: </a:t>
            </a:r>
            <a:r>
              <a:rPr lang="en-US" altLang="en-US" sz="3100">
                <a:latin typeface="Times New Roman" pitchFamily="18" charset="0"/>
              </a:rPr>
              <a:t>To see your in poster in actual  size, go to view-zoom-100%. Posters to be printed at 200% need to be viewed at 200%.</a:t>
            </a:r>
          </a:p>
          <a:p>
            <a:pPr algn="l">
              <a:lnSpc>
                <a:spcPct val="95000"/>
              </a:lnSpc>
            </a:pPr>
            <a:endParaRPr lang="en-US" altLang="en-US" sz="3100">
              <a:latin typeface="Times New Roman" pitchFamily="18" charset="0"/>
            </a:endParaRPr>
          </a:p>
          <a:p>
            <a:pPr algn="l">
              <a:lnSpc>
                <a:spcPct val="95000"/>
              </a:lnSpc>
            </a:pPr>
            <a:r>
              <a:rPr lang="en-US" altLang="en-US" sz="3100" b="1">
                <a:latin typeface="Times New Roman" pitchFamily="18" charset="0"/>
              </a:rPr>
              <a:t>Feedback:</a:t>
            </a:r>
            <a:r>
              <a:rPr lang="en-US" altLang="en-US" sz="3100">
                <a:latin typeface="Times New Roman" pitchFamily="18" charset="0"/>
              </a:rPr>
              <a:t> If you have comments about how this template worked for you, email to sales@megaprint.com.  </a:t>
            </a:r>
          </a:p>
          <a:p>
            <a:pPr algn="l">
              <a:lnSpc>
                <a:spcPct val="95000"/>
              </a:lnSpc>
            </a:pPr>
            <a:endParaRPr lang="en-US" altLang="en-US" sz="3100">
              <a:latin typeface="Times New Roman" pitchFamily="18" charset="0"/>
            </a:endParaRPr>
          </a:p>
          <a:p>
            <a:pPr algn="l">
              <a:lnSpc>
                <a:spcPct val="95000"/>
              </a:lnSpc>
            </a:pPr>
            <a:r>
              <a:rPr lang="en-US" altLang="en-US" sz="3100">
                <a:latin typeface="Times New Roman" pitchFamily="18" charset="0"/>
              </a:rPr>
              <a:t>We listen! Call us at 800-590-7850 if we can help in any way.</a:t>
            </a:r>
            <a:endParaRPr lang="en-US" altLang="en-US" sz="3100" b="1">
              <a:latin typeface="Times New Roman" pitchFamily="18" charset="0"/>
            </a:endParaRPr>
          </a:p>
        </p:txBody>
      </p:sp>
      <p:sp>
        <p:nvSpPr>
          <p:cNvPr id="2053" name="Text Box 10"/>
          <p:cNvSpPr txBox="1">
            <a:spLocks noChangeArrowheads="1"/>
          </p:cNvSpPr>
          <p:nvPr/>
        </p:nvSpPr>
        <p:spPr bwMode="auto">
          <a:xfrm>
            <a:off x="4498975" y="34578925"/>
            <a:ext cx="8064500" cy="1579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2" tIns="51421" rIns="102842" bIns="51421">
            <a:spAutoFit/>
          </a:bodyP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eaLnBrk="1" hangingPunct="1">
              <a:spcBef>
                <a:spcPct val="50000"/>
              </a:spcBef>
            </a:pPr>
            <a:r>
              <a:rPr lang="en-US" altLang="en-US" b="1"/>
              <a:t>Methods</a:t>
            </a:r>
          </a:p>
        </p:txBody>
      </p:sp>
      <p:sp>
        <p:nvSpPr>
          <p:cNvPr id="2054" name="Text Box 11"/>
          <p:cNvSpPr txBox="1">
            <a:spLocks noChangeArrowheads="1"/>
          </p:cNvSpPr>
          <p:nvPr/>
        </p:nvSpPr>
        <p:spPr bwMode="auto">
          <a:xfrm>
            <a:off x="22561550" y="32488188"/>
            <a:ext cx="8064500" cy="1579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2" tIns="51421" rIns="102842" bIns="51421">
            <a:spAutoFit/>
          </a:bodyP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eaLnBrk="1" hangingPunct="1">
              <a:spcBef>
                <a:spcPct val="50000"/>
              </a:spcBef>
            </a:pPr>
            <a:r>
              <a:rPr lang="en-US" altLang="en-US" b="1"/>
              <a:t>Conclusions</a:t>
            </a:r>
          </a:p>
        </p:txBody>
      </p:sp>
      <p:sp>
        <p:nvSpPr>
          <p:cNvPr id="2055" name="AutoShape 13"/>
          <p:cNvSpPr>
            <a:spLocks noChangeArrowheads="1"/>
          </p:cNvSpPr>
          <p:nvPr/>
        </p:nvSpPr>
        <p:spPr bwMode="auto">
          <a:xfrm>
            <a:off x="561975" y="582613"/>
            <a:ext cx="34875788" cy="7134225"/>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842" tIns="51421" rIns="102842" bIns="51421" anchor="ct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eaLnBrk="1" hangingPunct="1"/>
            <a:endParaRPr lang="en-US" altLang="en-US">
              <a:solidFill>
                <a:schemeClr val="bg1"/>
              </a:solidFill>
            </a:endParaRPr>
          </a:p>
        </p:txBody>
      </p:sp>
      <p:sp>
        <p:nvSpPr>
          <p:cNvPr id="2056" name="Text Box 14"/>
          <p:cNvSpPr txBox="1">
            <a:spLocks noChangeArrowheads="1"/>
          </p:cNvSpPr>
          <p:nvPr/>
        </p:nvSpPr>
        <p:spPr bwMode="auto">
          <a:xfrm>
            <a:off x="1189038" y="1214438"/>
            <a:ext cx="33561337" cy="5983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2" tIns="51421" rIns="102842" bIns="51421">
            <a:spAutoFit/>
          </a:bodyP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eaLnBrk="1" hangingPunct="1">
              <a:spcBef>
                <a:spcPct val="50000"/>
              </a:spcBef>
            </a:pPr>
            <a:r>
              <a:rPr lang="en-US" altLang="en-US" sz="14500" b="1"/>
              <a:t>Title of the Research Study</a:t>
            </a:r>
          </a:p>
          <a:p>
            <a:pPr eaLnBrk="1" hangingPunct="1">
              <a:spcBef>
                <a:spcPct val="50000"/>
              </a:spcBef>
            </a:pPr>
            <a:endParaRPr lang="en-US" altLang="en-US" sz="6000" b="1"/>
          </a:p>
          <a:p>
            <a:pPr eaLnBrk="1" hangingPunct="1"/>
            <a:r>
              <a:rPr lang="en-US" altLang="en-US" b="1"/>
              <a:t>PEOPLE WHO DID THE STUDY</a:t>
            </a:r>
          </a:p>
          <a:p>
            <a:pPr eaLnBrk="1" hangingPunct="1"/>
            <a:r>
              <a:rPr lang="en-US" altLang="en-US" sz="5400" b="1" i="1"/>
              <a:t>UNIVERSITIES AND/OR  HOSPITALS THEY ARE AFFILIATED WITH</a:t>
            </a:r>
            <a:endParaRPr lang="en-US" altLang="en-US"/>
          </a:p>
        </p:txBody>
      </p:sp>
      <p:sp>
        <p:nvSpPr>
          <p:cNvPr id="2057" name="Text Box 16"/>
          <p:cNvSpPr txBox="1">
            <a:spLocks noChangeArrowheads="1"/>
          </p:cNvSpPr>
          <p:nvPr/>
        </p:nvSpPr>
        <p:spPr bwMode="auto">
          <a:xfrm>
            <a:off x="561975" y="3382963"/>
            <a:ext cx="4498975"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2" tIns="51421" rIns="102842" bIns="51421">
            <a:spAutoFit/>
          </a:bodyP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3100">
              <a:solidFill>
                <a:srgbClr val="FF0000"/>
              </a:solidFill>
            </a:endParaRPr>
          </a:p>
        </p:txBody>
      </p:sp>
      <p:sp>
        <p:nvSpPr>
          <p:cNvPr id="2058" name="Text Box 27"/>
          <p:cNvSpPr txBox="1">
            <a:spLocks noChangeArrowheads="1"/>
          </p:cNvSpPr>
          <p:nvPr/>
        </p:nvSpPr>
        <p:spPr bwMode="auto">
          <a:xfrm>
            <a:off x="23180675" y="42438638"/>
            <a:ext cx="6811963" cy="1214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2" tIns="51421" rIns="102842" bIns="51421">
            <a:spAutoFit/>
          </a:bodyP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eaLnBrk="1" hangingPunct="1">
              <a:spcBef>
                <a:spcPct val="50000"/>
              </a:spcBef>
            </a:pPr>
            <a:r>
              <a:rPr lang="en-US" altLang="en-US" sz="7300"/>
              <a:t>Bibliography</a:t>
            </a:r>
          </a:p>
        </p:txBody>
      </p:sp>
      <p:sp>
        <p:nvSpPr>
          <p:cNvPr id="2059" name="Text Box 36"/>
          <p:cNvSpPr txBox="1">
            <a:spLocks noChangeArrowheads="1"/>
          </p:cNvSpPr>
          <p:nvPr/>
        </p:nvSpPr>
        <p:spPr bwMode="auto">
          <a:xfrm>
            <a:off x="1249363" y="36634738"/>
            <a:ext cx="15700375" cy="9090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798" tIns="34397" rIns="68798" bIns="34397">
            <a:spAutoFit/>
          </a:bodyPr>
          <a:lstStyle>
            <a:lvl1pPr defTabSz="690563" eaLnBrk="0" hangingPunct="0">
              <a:defRPr sz="9700">
                <a:solidFill>
                  <a:schemeClr val="tx1"/>
                </a:solidFill>
                <a:latin typeface="Arial" charset="0"/>
              </a:defRPr>
            </a:lvl1pPr>
            <a:lvl2pPr marL="742950" indent="-285750" defTabSz="690563" eaLnBrk="0" hangingPunct="0">
              <a:defRPr sz="9700">
                <a:solidFill>
                  <a:schemeClr val="tx1"/>
                </a:solidFill>
                <a:latin typeface="Arial" charset="0"/>
              </a:defRPr>
            </a:lvl2pPr>
            <a:lvl3pPr marL="1143000" indent="-228600" defTabSz="690563" eaLnBrk="0" hangingPunct="0">
              <a:defRPr sz="9700">
                <a:solidFill>
                  <a:schemeClr val="tx1"/>
                </a:solidFill>
                <a:latin typeface="Arial" charset="0"/>
              </a:defRPr>
            </a:lvl3pPr>
            <a:lvl4pPr marL="1600200" indent="-228600" defTabSz="690563" eaLnBrk="0" hangingPunct="0">
              <a:defRPr sz="9700">
                <a:solidFill>
                  <a:schemeClr val="tx1"/>
                </a:solidFill>
                <a:latin typeface="Arial" charset="0"/>
              </a:defRPr>
            </a:lvl4pPr>
            <a:lvl5pPr marL="2057400" indent="-228600" defTabSz="690563" eaLnBrk="0" hangingPunct="0">
              <a:defRPr sz="9700">
                <a:solidFill>
                  <a:schemeClr val="tx1"/>
                </a:solidFill>
                <a:latin typeface="Arial" charset="0"/>
              </a:defRPr>
            </a:lvl5pPr>
            <a:lvl6pPr marL="2514600" indent="-228600" algn="ctr" defTabSz="690563" eaLnBrk="0" fontAlgn="base" hangingPunct="0">
              <a:spcBef>
                <a:spcPct val="0"/>
              </a:spcBef>
              <a:spcAft>
                <a:spcPct val="0"/>
              </a:spcAft>
              <a:defRPr sz="9700">
                <a:solidFill>
                  <a:schemeClr val="tx1"/>
                </a:solidFill>
                <a:latin typeface="Arial" charset="0"/>
              </a:defRPr>
            </a:lvl6pPr>
            <a:lvl7pPr marL="2971800" indent="-228600" algn="ctr" defTabSz="690563" eaLnBrk="0" fontAlgn="base" hangingPunct="0">
              <a:spcBef>
                <a:spcPct val="0"/>
              </a:spcBef>
              <a:spcAft>
                <a:spcPct val="0"/>
              </a:spcAft>
              <a:defRPr sz="9700">
                <a:solidFill>
                  <a:schemeClr val="tx1"/>
                </a:solidFill>
                <a:latin typeface="Arial" charset="0"/>
              </a:defRPr>
            </a:lvl7pPr>
            <a:lvl8pPr marL="3429000" indent="-228600" algn="ctr" defTabSz="690563" eaLnBrk="0" fontAlgn="base" hangingPunct="0">
              <a:spcBef>
                <a:spcPct val="0"/>
              </a:spcBef>
              <a:spcAft>
                <a:spcPct val="0"/>
              </a:spcAft>
              <a:defRPr sz="9700">
                <a:solidFill>
                  <a:schemeClr val="tx1"/>
                </a:solidFill>
                <a:latin typeface="Arial" charset="0"/>
              </a:defRPr>
            </a:lvl8pPr>
            <a:lvl9pPr marL="3886200" indent="-228600" algn="ctr" defTabSz="690563" eaLnBrk="0" fontAlgn="base" hangingPunct="0">
              <a:spcBef>
                <a:spcPct val="0"/>
              </a:spcBef>
              <a:spcAft>
                <a:spcPct val="0"/>
              </a:spcAft>
              <a:defRPr sz="9700">
                <a:solidFill>
                  <a:schemeClr val="tx1"/>
                </a:solidFill>
                <a:latin typeface="Arial" charset="0"/>
              </a:defRPr>
            </a:lvl9pPr>
          </a:lstStyle>
          <a:p>
            <a:pPr algn="l">
              <a:lnSpc>
                <a:spcPct val="95000"/>
              </a:lnSpc>
            </a:pPr>
            <a:r>
              <a:rPr lang="en-US" altLang="en-US" sz="35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3500">
              <a:latin typeface="Times New Roman" pitchFamily="18" charset="0"/>
            </a:endParaRPr>
          </a:p>
          <a:p>
            <a:pPr algn="l">
              <a:lnSpc>
                <a:spcPct val="95000"/>
              </a:lnSpc>
            </a:pPr>
            <a:r>
              <a:rPr lang="en-US" altLang="en-US" sz="35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3500" b="1">
              <a:latin typeface="Times New Roman" pitchFamily="18" charset="0"/>
            </a:endParaRPr>
          </a:p>
          <a:p>
            <a:pPr algn="l"/>
            <a:endParaRPr lang="en-US" altLang="en-US" sz="2700">
              <a:latin typeface="Times New Roman" pitchFamily="18" charset="0"/>
            </a:endParaRPr>
          </a:p>
        </p:txBody>
      </p:sp>
      <p:sp>
        <p:nvSpPr>
          <p:cNvPr id="2060" name="Text Box 38"/>
          <p:cNvSpPr txBox="1">
            <a:spLocks noChangeArrowheads="1"/>
          </p:cNvSpPr>
          <p:nvPr/>
        </p:nvSpPr>
        <p:spPr bwMode="auto">
          <a:xfrm>
            <a:off x="18907125" y="43594338"/>
            <a:ext cx="15732125" cy="4562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798" tIns="34397" rIns="68798" bIns="34397">
            <a:spAutoFit/>
          </a:bodyPr>
          <a:lstStyle>
            <a:lvl1pPr marL="385763" indent="-385763" defTabSz="690563" eaLnBrk="0" hangingPunct="0">
              <a:defRPr sz="9700">
                <a:solidFill>
                  <a:schemeClr val="tx1"/>
                </a:solidFill>
                <a:latin typeface="Arial" charset="0"/>
              </a:defRPr>
            </a:lvl1pPr>
            <a:lvl2pPr marL="730250" indent="-385763" defTabSz="690563" eaLnBrk="0" hangingPunct="0">
              <a:defRPr sz="9700">
                <a:solidFill>
                  <a:schemeClr val="tx1"/>
                </a:solidFill>
                <a:latin typeface="Arial" charset="0"/>
              </a:defRPr>
            </a:lvl2pPr>
            <a:lvl3pPr marL="1076325" indent="-385763" defTabSz="690563" eaLnBrk="0" hangingPunct="0">
              <a:defRPr sz="9700">
                <a:solidFill>
                  <a:schemeClr val="tx1"/>
                </a:solidFill>
                <a:latin typeface="Arial" charset="0"/>
              </a:defRPr>
            </a:lvl3pPr>
            <a:lvl4pPr marL="1416050" indent="-385763" defTabSz="690563" eaLnBrk="0" hangingPunct="0">
              <a:defRPr sz="9700">
                <a:solidFill>
                  <a:schemeClr val="tx1"/>
                </a:solidFill>
                <a:latin typeface="Arial" charset="0"/>
              </a:defRPr>
            </a:lvl4pPr>
            <a:lvl5pPr marL="1762125" indent="-388938" defTabSz="690563" eaLnBrk="0" hangingPunct="0">
              <a:defRPr sz="9700">
                <a:solidFill>
                  <a:schemeClr val="tx1"/>
                </a:solidFill>
                <a:latin typeface="Arial" charset="0"/>
              </a:defRPr>
            </a:lvl5pPr>
            <a:lvl6pPr marL="2219325" indent="-388938" algn="ctr" defTabSz="690563" eaLnBrk="0" fontAlgn="base" hangingPunct="0">
              <a:spcBef>
                <a:spcPct val="0"/>
              </a:spcBef>
              <a:spcAft>
                <a:spcPct val="0"/>
              </a:spcAft>
              <a:defRPr sz="9700">
                <a:solidFill>
                  <a:schemeClr val="tx1"/>
                </a:solidFill>
                <a:latin typeface="Arial" charset="0"/>
              </a:defRPr>
            </a:lvl6pPr>
            <a:lvl7pPr marL="2676525" indent="-388938" algn="ctr" defTabSz="690563" eaLnBrk="0" fontAlgn="base" hangingPunct="0">
              <a:spcBef>
                <a:spcPct val="0"/>
              </a:spcBef>
              <a:spcAft>
                <a:spcPct val="0"/>
              </a:spcAft>
              <a:defRPr sz="9700">
                <a:solidFill>
                  <a:schemeClr val="tx1"/>
                </a:solidFill>
                <a:latin typeface="Arial" charset="0"/>
              </a:defRPr>
            </a:lvl7pPr>
            <a:lvl8pPr marL="3133725" indent="-388938" algn="ctr" defTabSz="690563" eaLnBrk="0" fontAlgn="base" hangingPunct="0">
              <a:spcBef>
                <a:spcPct val="0"/>
              </a:spcBef>
              <a:spcAft>
                <a:spcPct val="0"/>
              </a:spcAft>
              <a:defRPr sz="9700">
                <a:solidFill>
                  <a:schemeClr val="tx1"/>
                </a:solidFill>
                <a:latin typeface="Arial" charset="0"/>
              </a:defRPr>
            </a:lvl8pPr>
            <a:lvl9pPr marL="3590925" indent="-388938" algn="ctr" defTabSz="690563" eaLnBrk="0" fontAlgn="base" hangingPunct="0">
              <a:spcBef>
                <a:spcPct val="0"/>
              </a:spcBef>
              <a:spcAft>
                <a:spcPct val="0"/>
              </a:spcAft>
              <a:defRPr sz="9700">
                <a:solidFill>
                  <a:schemeClr val="tx1"/>
                </a:solidFill>
                <a:latin typeface="Arial" charset="0"/>
              </a:defRPr>
            </a:lvl9pPr>
          </a:lstStyle>
          <a:p>
            <a:pPr algn="l">
              <a:lnSpc>
                <a:spcPct val="95000"/>
              </a:lnSpc>
            </a:pPr>
            <a:endParaRPr lang="en-US" altLang="en-US" sz="3100" b="1" u="sng">
              <a:latin typeface="Times New Roman" pitchFamily="18" charset="0"/>
            </a:endParaRPr>
          </a:p>
          <a:p>
            <a:pPr algn="l">
              <a:lnSpc>
                <a:spcPct val="95000"/>
              </a:lnSpc>
              <a:buFontTx/>
              <a:buAutoNum type="arabicPeriod"/>
            </a:pPr>
            <a:r>
              <a:rPr lang="en-US" altLang="en-US" sz="3100" b="1">
                <a:latin typeface="Times New Roman" pitchFamily="18" charset="0"/>
              </a:rPr>
              <a:t>Xxxxxxxxxxxxxxxxxxxxxxxxxxxxxxxxxxxxxxxxxxxxxxxxxxxxxxxxxxxxxxxxxxxxxxxxxxxxxxxxxxxxxxxxxxx</a:t>
            </a:r>
          </a:p>
          <a:p>
            <a:pPr algn="l">
              <a:lnSpc>
                <a:spcPct val="95000"/>
              </a:lnSpc>
              <a:buFontTx/>
              <a:buAutoNum type="arabicPeriod"/>
            </a:pPr>
            <a:r>
              <a:rPr lang="en-US" altLang="en-US" sz="3100" b="1">
                <a:latin typeface="Times New Roman" pitchFamily="18" charset="0"/>
              </a:rPr>
              <a:t>Xxxxxxxxxxxxxxxxxxxxxxxxxxxxxxxxxxxxxxxxxxxxxxxxxxxxxxxxxxxxxxxxxxxxxxxxxxxxxxxxxxxxxxxxxxxx</a:t>
            </a:r>
          </a:p>
          <a:p>
            <a:pPr algn="l">
              <a:lnSpc>
                <a:spcPct val="95000"/>
              </a:lnSpc>
              <a:buFont typeface="Symbol" pitchFamily="18" charset="2"/>
              <a:buAutoNum type="arabicPeriod"/>
            </a:pPr>
            <a:r>
              <a:rPr lang="en-US" altLang="en-US" sz="3100" b="1">
                <a:latin typeface="Times New Roman" pitchFamily="18" charset="0"/>
              </a:rPr>
              <a:t>Xxxxxxxxxxxxxxxxxxxxxxxxxxxxxxxxxxxxxxxxxxxxxxxxxxxxxxxxxxxxxxxxxxxxxxxxxxxxxxxxxxxxxxxxxxxxxxxxxxxxxxxxxxxxxxxxxxxxxxx</a:t>
            </a:r>
          </a:p>
          <a:p>
            <a:pPr algn="l">
              <a:lnSpc>
                <a:spcPct val="95000"/>
              </a:lnSpc>
              <a:buFont typeface="Symbol" pitchFamily="18" charset="2"/>
              <a:buAutoNum type="arabicPeriod"/>
            </a:pPr>
            <a:r>
              <a:rPr lang="en-US" altLang="en-US" sz="3100" b="1">
                <a:latin typeface="Times New Roman" pitchFamily="18" charset="0"/>
              </a:rPr>
              <a:t>Xxxxxxxxxxxxxxxxxxxxxxxxxxxxxxxxxxxxxxxxxxxxxxxxxxxxxxxxxxxxxxxxxxxxxxxxxxxxxxxxxxx</a:t>
            </a:r>
          </a:p>
          <a:p>
            <a:pPr algn="l">
              <a:lnSpc>
                <a:spcPct val="95000"/>
              </a:lnSpc>
              <a:buFont typeface="Symbol" pitchFamily="18" charset="2"/>
              <a:buAutoNum type="arabicPeriod"/>
            </a:pPr>
            <a:endParaRPr lang="en-US" altLang="en-US" sz="3100" b="1">
              <a:latin typeface="Times New Roman" pitchFamily="18" charset="0"/>
            </a:endParaRPr>
          </a:p>
        </p:txBody>
      </p:sp>
      <p:sp>
        <p:nvSpPr>
          <p:cNvPr id="2061" name="Text Box 40"/>
          <p:cNvSpPr txBox="1">
            <a:spLocks noChangeArrowheads="1"/>
          </p:cNvSpPr>
          <p:nvPr/>
        </p:nvSpPr>
        <p:spPr bwMode="auto">
          <a:xfrm>
            <a:off x="18911888" y="34455100"/>
            <a:ext cx="15743237" cy="7142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798" tIns="34397" rIns="68798" bIns="34397">
            <a:spAutoFit/>
          </a:bodyPr>
          <a:lstStyle>
            <a:lvl1pPr defTabSz="690563" eaLnBrk="0" hangingPunct="0">
              <a:defRPr sz="9700">
                <a:solidFill>
                  <a:schemeClr val="tx1"/>
                </a:solidFill>
                <a:latin typeface="Arial" charset="0"/>
              </a:defRPr>
            </a:lvl1pPr>
            <a:lvl2pPr marL="742950" indent="-285750" defTabSz="690563" eaLnBrk="0" hangingPunct="0">
              <a:defRPr sz="9700">
                <a:solidFill>
                  <a:schemeClr val="tx1"/>
                </a:solidFill>
                <a:latin typeface="Arial" charset="0"/>
              </a:defRPr>
            </a:lvl2pPr>
            <a:lvl3pPr marL="1143000" indent="-228600" defTabSz="690563" eaLnBrk="0" hangingPunct="0">
              <a:defRPr sz="9700">
                <a:solidFill>
                  <a:schemeClr val="tx1"/>
                </a:solidFill>
                <a:latin typeface="Arial" charset="0"/>
              </a:defRPr>
            </a:lvl3pPr>
            <a:lvl4pPr marL="1600200" indent="-228600" defTabSz="690563" eaLnBrk="0" hangingPunct="0">
              <a:defRPr sz="9700">
                <a:solidFill>
                  <a:schemeClr val="tx1"/>
                </a:solidFill>
                <a:latin typeface="Arial" charset="0"/>
              </a:defRPr>
            </a:lvl4pPr>
            <a:lvl5pPr marL="2057400" indent="-228600" defTabSz="690563" eaLnBrk="0" hangingPunct="0">
              <a:defRPr sz="9700">
                <a:solidFill>
                  <a:schemeClr val="tx1"/>
                </a:solidFill>
                <a:latin typeface="Arial" charset="0"/>
              </a:defRPr>
            </a:lvl5pPr>
            <a:lvl6pPr marL="2514600" indent="-228600" algn="ctr" defTabSz="690563" eaLnBrk="0" fontAlgn="base" hangingPunct="0">
              <a:spcBef>
                <a:spcPct val="0"/>
              </a:spcBef>
              <a:spcAft>
                <a:spcPct val="0"/>
              </a:spcAft>
              <a:defRPr sz="9700">
                <a:solidFill>
                  <a:schemeClr val="tx1"/>
                </a:solidFill>
                <a:latin typeface="Arial" charset="0"/>
              </a:defRPr>
            </a:lvl6pPr>
            <a:lvl7pPr marL="2971800" indent="-228600" algn="ctr" defTabSz="690563" eaLnBrk="0" fontAlgn="base" hangingPunct="0">
              <a:spcBef>
                <a:spcPct val="0"/>
              </a:spcBef>
              <a:spcAft>
                <a:spcPct val="0"/>
              </a:spcAft>
              <a:defRPr sz="9700">
                <a:solidFill>
                  <a:schemeClr val="tx1"/>
                </a:solidFill>
                <a:latin typeface="Arial" charset="0"/>
              </a:defRPr>
            </a:lvl7pPr>
            <a:lvl8pPr marL="3429000" indent="-228600" algn="ctr" defTabSz="690563" eaLnBrk="0" fontAlgn="base" hangingPunct="0">
              <a:spcBef>
                <a:spcPct val="0"/>
              </a:spcBef>
              <a:spcAft>
                <a:spcPct val="0"/>
              </a:spcAft>
              <a:defRPr sz="9700">
                <a:solidFill>
                  <a:schemeClr val="tx1"/>
                </a:solidFill>
                <a:latin typeface="Arial" charset="0"/>
              </a:defRPr>
            </a:lvl8pPr>
            <a:lvl9pPr marL="3886200" indent="-228600" algn="ctr" defTabSz="690563" eaLnBrk="0" fontAlgn="base" hangingPunct="0">
              <a:spcBef>
                <a:spcPct val="0"/>
              </a:spcBef>
              <a:spcAft>
                <a:spcPct val="0"/>
              </a:spcAft>
              <a:defRPr sz="9700">
                <a:solidFill>
                  <a:schemeClr val="tx1"/>
                </a:solidFill>
                <a:latin typeface="Arial" charset="0"/>
              </a:defRPr>
            </a:lvl9pPr>
          </a:lstStyle>
          <a:p>
            <a:pPr algn="l">
              <a:lnSpc>
                <a:spcPct val="95000"/>
              </a:lnSpc>
            </a:pPr>
            <a:r>
              <a:rPr lang="en-US" altLang="en-US" sz="31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3100">
              <a:latin typeface="Times New Roman" pitchFamily="18" charset="0"/>
            </a:endParaRPr>
          </a:p>
          <a:p>
            <a:pPr algn="l">
              <a:lnSpc>
                <a:spcPct val="95000"/>
              </a:lnSpc>
            </a:pPr>
            <a:r>
              <a:rPr lang="en-US" altLang="en-US" sz="31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3100" b="1">
              <a:latin typeface="Times New Roman" pitchFamily="18" charset="0"/>
            </a:endParaRPr>
          </a:p>
          <a:p>
            <a:pPr algn="l">
              <a:lnSpc>
                <a:spcPct val="95000"/>
              </a:lnSpc>
            </a:pPr>
            <a:endParaRPr lang="en-US" altLang="en-US" sz="2300">
              <a:latin typeface="Times New Roman" pitchFamily="18" charset="0"/>
            </a:endParaRPr>
          </a:p>
        </p:txBody>
      </p:sp>
      <p:sp>
        <p:nvSpPr>
          <p:cNvPr id="2062" name="Text Box 42"/>
          <p:cNvSpPr txBox="1">
            <a:spLocks noChangeArrowheads="1"/>
          </p:cNvSpPr>
          <p:nvPr/>
        </p:nvSpPr>
        <p:spPr bwMode="auto">
          <a:xfrm>
            <a:off x="4811713" y="9493250"/>
            <a:ext cx="8064500" cy="1579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2" tIns="51421" rIns="102842" bIns="51421">
            <a:spAutoFit/>
          </a:bodyP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eaLnBrk="1" hangingPunct="1">
              <a:spcBef>
                <a:spcPct val="50000"/>
              </a:spcBef>
            </a:pPr>
            <a:r>
              <a:rPr lang="en-US" altLang="en-US" b="1"/>
              <a:t>Introduction</a:t>
            </a:r>
          </a:p>
        </p:txBody>
      </p:sp>
      <p:sp>
        <p:nvSpPr>
          <p:cNvPr id="2063" name="Text Box 43"/>
          <p:cNvSpPr txBox="1">
            <a:spLocks noChangeArrowheads="1"/>
          </p:cNvSpPr>
          <p:nvPr/>
        </p:nvSpPr>
        <p:spPr bwMode="auto">
          <a:xfrm>
            <a:off x="22561550" y="9498013"/>
            <a:ext cx="8064500" cy="1579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2" tIns="51421" rIns="102842" bIns="51421">
            <a:spAutoFit/>
          </a:bodyP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eaLnBrk="1" hangingPunct="1">
              <a:spcBef>
                <a:spcPct val="50000"/>
              </a:spcBef>
            </a:pPr>
            <a:r>
              <a:rPr lang="en-US" altLang="en-US" b="1"/>
              <a:t>Results</a:t>
            </a:r>
          </a:p>
        </p:txBody>
      </p:sp>
      <p:sp>
        <p:nvSpPr>
          <p:cNvPr id="2064" name="Text Box 49"/>
          <p:cNvSpPr txBox="1">
            <a:spLocks noChangeArrowheads="1"/>
          </p:cNvSpPr>
          <p:nvPr/>
        </p:nvSpPr>
        <p:spPr bwMode="auto">
          <a:xfrm>
            <a:off x="31121350" y="3427413"/>
            <a:ext cx="4189413"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2" tIns="51421" rIns="102842" bIns="51421">
            <a:spAutoFit/>
          </a:bodyP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3100">
              <a:solidFill>
                <a:srgbClr val="FF0000"/>
              </a:solidFill>
            </a:endParaRPr>
          </a:p>
        </p:txBody>
      </p:sp>
      <p:sp>
        <p:nvSpPr>
          <p:cNvPr id="2065" name="Text Box 19">
            <a:hlinkClick r:id="rId3"/>
          </p:cNvPr>
          <p:cNvSpPr txBox="1">
            <a:spLocks noChangeArrowheads="1"/>
          </p:cNvSpPr>
          <p:nvPr/>
        </p:nvSpPr>
        <p:spPr bwMode="auto">
          <a:xfrm>
            <a:off x="5457825" y="50533300"/>
            <a:ext cx="24433213"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eaLnBrk="0" hangingPunct="0">
              <a:defRPr sz="9700">
                <a:solidFill>
                  <a:schemeClr val="tx1"/>
                </a:solidFill>
                <a:latin typeface="Arial" charset="0"/>
              </a:defRPr>
            </a:lvl1pPr>
            <a:lvl2pPr marL="742950" indent="-285750" defTabSz="4389438" eaLnBrk="0" hangingPunct="0">
              <a:defRPr sz="9700">
                <a:solidFill>
                  <a:schemeClr val="tx1"/>
                </a:solidFill>
                <a:latin typeface="Arial" charset="0"/>
              </a:defRPr>
            </a:lvl2pPr>
            <a:lvl3pPr marL="1143000" indent="-228600" defTabSz="4389438" eaLnBrk="0" hangingPunct="0">
              <a:defRPr sz="9700">
                <a:solidFill>
                  <a:schemeClr val="tx1"/>
                </a:solidFill>
                <a:latin typeface="Arial" charset="0"/>
              </a:defRPr>
            </a:lvl3pPr>
            <a:lvl4pPr marL="1600200" indent="-228600" defTabSz="4389438" eaLnBrk="0" hangingPunct="0">
              <a:defRPr sz="9700">
                <a:solidFill>
                  <a:schemeClr val="tx1"/>
                </a:solidFill>
                <a:latin typeface="Arial" charset="0"/>
              </a:defRPr>
            </a:lvl4pPr>
            <a:lvl5pPr marL="2057400" indent="-228600" defTabSz="4389438" eaLnBrk="0" hangingPunct="0">
              <a:defRPr sz="9700">
                <a:solidFill>
                  <a:schemeClr val="tx1"/>
                </a:solidFill>
                <a:latin typeface="Arial" charset="0"/>
              </a:defRPr>
            </a:lvl5pPr>
            <a:lvl6pPr marL="2514600" indent="-228600" algn="ctr" defTabSz="4389438" eaLnBrk="0" fontAlgn="base" hangingPunct="0">
              <a:spcBef>
                <a:spcPct val="0"/>
              </a:spcBef>
              <a:spcAft>
                <a:spcPct val="0"/>
              </a:spcAft>
              <a:defRPr sz="9700">
                <a:solidFill>
                  <a:schemeClr val="tx1"/>
                </a:solidFill>
                <a:latin typeface="Arial" charset="0"/>
              </a:defRPr>
            </a:lvl6pPr>
            <a:lvl7pPr marL="2971800" indent="-228600" algn="ctr" defTabSz="4389438" eaLnBrk="0" fontAlgn="base" hangingPunct="0">
              <a:spcBef>
                <a:spcPct val="0"/>
              </a:spcBef>
              <a:spcAft>
                <a:spcPct val="0"/>
              </a:spcAft>
              <a:defRPr sz="9700">
                <a:solidFill>
                  <a:schemeClr val="tx1"/>
                </a:solidFill>
                <a:latin typeface="Arial" charset="0"/>
              </a:defRPr>
            </a:lvl7pPr>
            <a:lvl8pPr marL="3429000" indent="-228600" algn="ctr" defTabSz="4389438" eaLnBrk="0" fontAlgn="base" hangingPunct="0">
              <a:spcBef>
                <a:spcPct val="0"/>
              </a:spcBef>
              <a:spcAft>
                <a:spcPct val="0"/>
              </a:spcAft>
              <a:defRPr sz="9700">
                <a:solidFill>
                  <a:schemeClr val="tx1"/>
                </a:solidFill>
                <a:latin typeface="Arial" charset="0"/>
              </a:defRPr>
            </a:lvl8pPr>
            <a:lvl9pPr marL="3886200" indent="-228600" algn="ctr" defTabSz="4389438" eaLnBrk="0" fontAlgn="base" hangingPunct="0">
              <a:spcBef>
                <a:spcPct val="0"/>
              </a:spcBef>
              <a:spcAft>
                <a:spcPct val="0"/>
              </a:spcAft>
              <a:defRPr sz="9700">
                <a:solidFill>
                  <a:schemeClr val="tx1"/>
                </a:solidFill>
                <a:latin typeface="Arial" charset="0"/>
              </a:defRPr>
            </a:lvl9pPr>
          </a:lstStyle>
          <a:p>
            <a:pPr eaLnBrk="1" hangingPunct="1">
              <a:spcBef>
                <a:spcPct val="50000"/>
              </a:spcBef>
            </a:pPr>
            <a:r>
              <a:rPr lang="en-US" altLang="en-US" sz="6000" b="1" i="1">
                <a:solidFill>
                  <a:srgbClr val="0046D2"/>
                </a:solidFill>
              </a:rPr>
              <a:t>Order online at    https://www.postersession.com/order/</a:t>
            </a:r>
          </a:p>
        </p:txBody>
      </p:sp>
      <p:sp>
        <p:nvSpPr>
          <p:cNvPr id="27" name="Text Box 19"/>
          <p:cNvSpPr txBox="1">
            <a:spLocks noChangeArrowheads="1"/>
          </p:cNvSpPr>
          <p:nvPr/>
        </p:nvSpPr>
        <p:spPr bwMode="auto">
          <a:xfrm>
            <a:off x="20859750" y="17121188"/>
            <a:ext cx="9575800" cy="2308225"/>
          </a:xfrm>
          <a:prstGeom prst="rect">
            <a:avLst/>
          </a:prstGeom>
          <a:noFill/>
          <a:ln w="9525">
            <a:noFill/>
            <a:miter lim="800000"/>
            <a:headEnd/>
            <a:tailEnd/>
          </a:ln>
          <a:effectLst>
            <a:outerShdw blurRad="50800" dist="38100" dir="2700000" algn="tl" rotWithShape="0">
              <a:prstClr val="black">
                <a:alpha val="25000"/>
              </a:prstClr>
            </a:outerShdw>
          </a:effectLst>
        </p:spPr>
        <p:txBody>
          <a:bodyPr>
            <a:spAutoFit/>
          </a:bodyPr>
          <a:lstStyle/>
          <a:p>
            <a:pPr algn="l" defTabSz="4389438">
              <a:spcBef>
                <a:spcPct val="50000"/>
              </a:spcBef>
              <a:defRPr/>
            </a:pPr>
            <a:r>
              <a:rPr lang="en-US" sz="7200" b="1" i="1" dirty="0">
                <a:solidFill>
                  <a:srgbClr val="FC8004"/>
                </a:solidFill>
              </a:rPr>
              <a:t>Why buy from postersession.com?</a:t>
            </a:r>
          </a:p>
        </p:txBody>
      </p:sp>
      <p:sp>
        <p:nvSpPr>
          <p:cNvPr id="2067" name="Text Box 19"/>
          <p:cNvSpPr txBox="1">
            <a:spLocks noChangeArrowheads="1"/>
          </p:cNvSpPr>
          <p:nvPr/>
        </p:nvSpPr>
        <p:spPr bwMode="auto">
          <a:xfrm>
            <a:off x="20574000" y="19885025"/>
            <a:ext cx="12641263" cy="1172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3400" indent="-533400" defTabSz="4389438" eaLnBrk="0" hangingPunct="0">
              <a:defRPr sz="9700">
                <a:solidFill>
                  <a:schemeClr val="tx1"/>
                </a:solidFill>
                <a:latin typeface="Arial" charset="0"/>
              </a:defRPr>
            </a:lvl1pPr>
            <a:lvl2pPr marL="742950" indent="-285750" defTabSz="4389438" eaLnBrk="0" hangingPunct="0">
              <a:defRPr sz="9700">
                <a:solidFill>
                  <a:schemeClr val="tx1"/>
                </a:solidFill>
                <a:latin typeface="Arial" charset="0"/>
              </a:defRPr>
            </a:lvl2pPr>
            <a:lvl3pPr marL="1143000" indent="-228600" defTabSz="4389438" eaLnBrk="0" hangingPunct="0">
              <a:defRPr sz="9700">
                <a:solidFill>
                  <a:schemeClr val="tx1"/>
                </a:solidFill>
                <a:latin typeface="Arial" charset="0"/>
              </a:defRPr>
            </a:lvl3pPr>
            <a:lvl4pPr marL="1600200" indent="-228600" defTabSz="4389438" eaLnBrk="0" hangingPunct="0">
              <a:defRPr sz="9700">
                <a:solidFill>
                  <a:schemeClr val="tx1"/>
                </a:solidFill>
                <a:latin typeface="Arial" charset="0"/>
              </a:defRPr>
            </a:lvl4pPr>
            <a:lvl5pPr marL="2057400" indent="-228600" defTabSz="4389438" eaLnBrk="0" hangingPunct="0">
              <a:defRPr sz="9700">
                <a:solidFill>
                  <a:schemeClr val="tx1"/>
                </a:solidFill>
                <a:latin typeface="Arial" charset="0"/>
              </a:defRPr>
            </a:lvl5pPr>
            <a:lvl6pPr marL="2514600" indent="-228600" algn="ctr" defTabSz="4389438" eaLnBrk="0" fontAlgn="base" hangingPunct="0">
              <a:spcBef>
                <a:spcPct val="0"/>
              </a:spcBef>
              <a:spcAft>
                <a:spcPct val="0"/>
              </a:spcAft>
              <a:defRPr sz="9700">
                <a:solidFill>
                  <a:schemeClr val="tx1"/>
                </a:solidFill>
                <a:latin typeface="Arial" charset="0"/>
              </a:defRPr>
            </a:lvl6pPr>
            <a:lvl7pPr marL="2971800" indent="-228600" algn="ctr" defTabSz="4389438" eaLnBrk="0" fontAlgn="base" hangingPunct="0">
              <a:spcBef>
                <a:spcPct val="0"/>
              </a:spcBef>
              <a:spcAft>
                <a:spcPct val="0"/>
              </a:spcAft>
              <a:defRPr sz="9700">
                <a:solidFill>
                  <a:schemeClr val="tx1"/>
                </a:solidFill>
                <a:latin typeface="Arial" charset="0"/>
              </a:defRPr>
            </a:lvl7pPr>
            <a:lvl8pPr marL="3429000" indent="-228600" algn="ctr" defTabSz="4389438" eaLnBrk="0" fontAlgn="base" hangingPunct="0">
              <a:spcBef>
                <a:spcPct val="0"/>
              </a:spcBef>
              <a:spcAft>
                <a:spcPct val="0"/>
              </a:spcAft>
              <a:defRPr sz="9700">
                <a:solidFill>
                  <a:schemeClr val="tx1"/>
                </a:solidFill>
                <a:latin typeface="Arial" charset="0"/>
              </a:defRPr>
            </a:lvl8pPr>
            <a:lvl9pPr marL="3886200" indent="-228600" algn="ctr" defTabSz="4389438" eaLnBrk="0" fontAlgn="base" hangingPunct="0">
              <a:spcBef>
                <a:spcPct val="0"/>
              </a:spcBef>
              <a:spcAft>
                <a:spcPct val="0"/>
              </a:spcAft>
              <a:defRPr sz="9700">
                <a:solidFill>
                  <a:schemeClr val="tx1"/>
                </a:solidFill>
                <a:latin typeface="Arial" charset="0"/>
              </a:defRPr>
            </a:lvl9pPr>
          </a:lstStyle>
          <a:p>
            <a:pPr algn="l" eaLnBrk="1" hangingPunct="1">
              <a:lnSpc>
                <a:spcPct val="90000"/>
              </a:lnSpc>
              <a:spcBef>
                <a:spcPct val="50000"/>
              </a:spcBef>
              <a:buFont typeface="Arial" charset="0"/>
              <a:buChar char="•"/>
            </a:pPr>
            <a:r>
              <a:rPr lang="en-US" altLang="en-US" sz="6300" b="1" i="1">
                <a:solidFill>
                  <a:srgbClr val="FC8004"/>
                </a:solidFill>
              </a:rPr>
              <a:t>Files here by noon ship the same day!</a:t>
            </a:r>
          </a:p>
          <a:p>
            <a:pPr algn="l" eaLnBrk="1" hangingPunct="1">
              <a:lnSpc>
                <a:spcPct val="90000"/>
              </a:lnSpc>
              <a:spcBef>
                <a:spcPct val="50000"/>
              </a:spcBef>
              <a:buFont typeface="Arial" charset="0"/>
              <a:buChar char="•"/>
            </a:pPr>
            <a:r>
              <a:rPr lang="en-US" altLang="en-US" sz="6300" b="1" i="1">
                <a:solidFill>
                  <a:srgbClr val="FC8004"/>
                </a:solidFill>
              </a:rPr>
              <a:t>Premium materials!</a:t>
            </a:r>
          </a:p>
          <a:p>
            <a:pPr algn="l" eaLnBrk="1" hangingPunct="1">
              <a:lnSpc>
                <a:spcPct val="90000"/>
              </a:lnSpc>
              <a:spcBef>
                <a:spcPct val="50000"/>
              </a:spcBef>
              <a:buFont typeface="Arial" charset="0"/>
              <a:buChar char="•"/>
            </a:pPr>
            <a:r>
              <a:rPr lang="en-US" altLang="en-US" sz="6300" b="1" i="1">
                <a:solidFill>
                  <a:srgbClr val="FC8004"/>
                </a:solidFill>
              </a:rPr>
              <a:t>Foldable fabric, laminated, and paper posters!</a:t>
            </a:r>
          </a:p>
          <a:p>
            <a:pPr algn="l" eaLnBrk="1" hangingPunct="1">
              <a:lnSpc>
                <a:spcPct val="90000"/>
              </a:lnSpc>
              <a:spcBef>
                <a:spcPct val="50000"/>
              </a:spcBef>
              <a:buFont typeface="Arial" charset="0"/>
              <a:buChar char="•"/>
            </a:pPr>
            <a:r>
              <a:rPr lang="en-US" altLang="en-US" sz="6300" b="1" i="1">
                <a:solidFill>
                  <a:srgbClr val="FC8004"/>
                </a:solidFill>
              </a:rPr>
              <a:t>Sizes to 4’ x 20’</a:t>
            </a:r>
          </a:p>
          <a:p>
            <a:pPr algn="l" eaLnBrk="1" hangingPunct="1">
              <a:lnSpc>
                <a:spcPct val="90000"/>
              </a:lnSpc>
              <a:spcBef>
                <a:spcPct val="50000"/>
              </a:spcBef>
              <a:buFont typeface="Arial" charset="0"/>
              <a:buChar char="•"/>
            </a:pPr>
            <a:r>
              <a:rPr lang="en-US" altLang="en-US" sz="6300" b="1" i="1">
                <a:solidFill>
                  <a:srgbClr val="FC8004"/>
                </a:solidFill>
              </a:rPr>
              <a:t>Every file gets reviewed by an experienced graphic designer!</a:t>
            </a:r>
          </a:p>
          <a:p>
            <a:pPr algn="l" eaLnBrk="1" hangingPunct="1">
              <a:lnSpc>
                <a:spcPct val="90000"/>
              </a:lnSpc>
              <a:spcBef>
                <a:spcPct val="50000"/>
              </a:spcBef>
              <a:buFont typeface="Arial" charset="0"/>
              <a:buChar char="•"/>
            </a:pPr>
            <a:r>
              <a:rPr lang="en-US" altLang="en-US" sz="6300" b="1" i="1">
                <a:solidFill>
                  <a:srgbClr val="FC8004"/>
                </a:solidFill>
              </a:rPr>
              <a:t>Free phone support!</a:t>
            </a:r>
          </a:p>
          <a:p>
            <a:pPr algn="l" eaLnBrk="1" hangingPunct="1">
              <a:lnSpc>
                <a:spcPct val="90000"/>
              </a:lnSpc>
              <a:spcBef>
                <a:spcPct val="50000"/>
              </a:spcBef>
              <a:buFont typeface="Arial" charset="0"/>
              <a:buChar char="•"/>
            </a:pPr>
            <a:r>
              <a:rPr lang="en-US" altLang="en-US" sz="6300" b="1" i="1">
                <a:solidFill>
                  <a:srgbClr val="FC8004"/>
                </a:solidFill>
              </a:rPr>
              <a:t>Secure online ordering</a:t>
            </a:r>
            <a:endParaRPr lang="en-US" altLang="en-US" sz="6300" b="1" i="1"/>
          </a:p>
        </p:txBody>
      </p:sp>
      <p:pic>
        <p:nvPicPr>
          <p:cNvPr id="2068"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64488" y="11217275"/>
            <a:ext cx="5199062" cy="517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9" name="Picture 29">
            <a:hlinkClick r:id="rId3"/>
          </p:cNvPr>
          <p:cNvPicPr>
            <a:picLocks noChangeAspect="1"/>
          </p:cNvPicPr>
          <p:nvPr/>
        </p:nvPicPr>
        <p:blipFill>
          <a:blip r:embed="rId5">
            <a:extLst>
              <a:ext uri="{28A0092B-C50C-407E-A947-70E740481C1C}">
                <a14:useLocalDpi xmlns:a14="http://schemas.microsoft.com/office/drawing/2010/main" val="0"/>
              </a:ext>
            </a:extLst>
          </a:blip>
          <a:srcRect l="12787"/>
          <a:stretch>
            <a:fillRect/>
          </a:stretch>
        </p:blipFill>
        <p:spPr bwMode="auto">
          <a:xfrm>
            <a:off x="26585863" y="12488863"/>
            <a:ext cx="5875337" cy="505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937125" rtl="0" eaLnBrk="1" fontAlgn="base" latinLnBrk="0" hangingPunct="1">
          <a:lnSpc>
            <a:spcPct val="100000"/>
          </a:lnSpc>
          <a:spcBef>
            <a:spcPct val="0"/>
          </a:spcBef>
          <a:spcAft>
            <a:spcPct val="0"/>
          </a:spcAft>
          <a:buClrTx/>
          <a:buSzTx/>
          <a:buFontTx/>
          <a:buNone/>
          <a:tabLst/>
          <a:defRPr kumimoji="0" lang="en-US" altLang="en-US" sz="97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937125" rtl="0" eaLnBrk="1" fontAlgn="base" latinLnBrk="0" hangingPunct="1">
          <a:lnSpc>
            <a:spcPct val="100000"/>
          </a:lnSpc>
          <a:spcBef>
            <a:spcPct val="0"/>
          </a:spcBef>
          <a:spcAft>
            <a:spcPct val="0"/>
          </a:spcAft>
          <a:buClrTx/>
          <a:buSzTx/>
          <a:buFontTx/>
          <a:buNone/>
          <a:tabLst/>
          <a:defRPr kumimoji="0" lang="en-US" altLang="en-US" sz="97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665</Words>
  <Application>Microsoft Office PowerPoint</Application>
  <PresentationFormat>Custom</PresentationFormat>
  <Paragraphs>57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100x140 cm vertical template</dc:title>
  <dc:creator>Ethan Shulda;www.postersession.com</dc:creator>
  <cp:keywords>www.postersession.com</cp:keywords>
  <dc:description>©MegaPrint Inc. 2009-2015</dc:description>
  <cp:lastModifiedBy>Gail Bean</cp:lastModifiedBy>
  <cp:revision>33</cp:revision>
  <dcterms:created xsi:type="dcterms:W3CDTF">2008-12-04T00:20:37Z</dcterms:created>
  <dcterms:modified xsi:type="dcterms:W3CDTF">2017-12-18T19:01:44Z</dcterms:modified>
</cp:coreProperties>
</file>